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gmsmfxoQHbDR+lUU60+md05GXU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1067ed8f1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1067ed8f1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067ed8f1_0_135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1067ed8f1_0_135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1067ed8f1_0_13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1067ed8f1_0_13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1067ed8f1_0_13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1067ed8f1_0_141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1067ed8f1_0_141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1067ed8f1_0_14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1067ed8f1_0_14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1067ed8f1_0_14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067ed8f1_0_147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1067ed8f1_0_147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1067ed8f1_0_14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1067ed8f1_0_14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1067ed8f1_0_14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1067ed8f1_0_153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1067ed8f1_0_153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1067ed8f1_0_153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1067ed8f1_0_15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1067ed8f1_0_15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1067ed8f1_0_15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067ed8f1_0_160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1067ed8f1_0_160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1067ed8f1_0_160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1067ed8f1_0_160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1067ed8f1_0_160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1067ed8f1_0_16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1067ed8f1_0_16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1067ed8f1_0_16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067ed8f1_0_169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1067ed8f1_0_16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1067ed8f1_0_16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1067ed8f1_0_16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067ed8f1_0_17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1067ed8f1_0_17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1067ed8f1_0_17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1067ed8f1_0_178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1067ed8f1_0_178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1067ed8f1_0_178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1067ed8f1_0_17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1067ed8f1_0_17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1067ed8f1_0_17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067ed8f1_0_185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1067ed8f1_0_185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1067ed8f1_0_185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1067ed8f1_0_18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1067ed8f1_0_18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1067ed8f1_0_18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067ed8f1_0_192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1067ed8f1_0_192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1067ed8f1_0_19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1067ed8f1_0_19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1067ed8f1_0_19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067ed8f1_0_198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1067ed8f1_0_198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1067ed8f1_0_19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1067ed8f1_0_19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1067ed8f1_0_19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1067ed8f1_0_129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1067ed8f1_0_129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1067ed8f1_0_12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1067ed8f1_0_12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1067ed8f1_0_12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리액트의 리랜더링 알아보기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4000">
                <a:solidFill>
                  <a:schemeClr val="dk1"/>
                </a:solidFill>
              </a:rPr>
              <a:t>리랜더링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067ed8f1_0_10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1067ed8f1_0_10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e1067ed8f1_0_10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e1067ed8f1_0_10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바닐라 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e1067ed8f1_0_10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변경으로 인해 Element를 다시 그림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e1067ed8f1_0_10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리액트의 리랜더링 알아보기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e1067ed8f1_0_10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1067ed8f1_0_103"/>
          <p:cNvSpPr/>
          <p:nvPr/>
        </p:nvSpPr>
        <p:spPr>
          <a:xfrm>
            <a:off x="2420674" y="71848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e1067ed8f1_0_103"/>
          <p:cNvSpPr/>
          <p:nvPr/>
        </p:nvSpPr>
        <p:spPr>
          <a:xfrm>
            <a:off x="10802674" y="71848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e1067ed8f1_0_103"/>
          <p:cNvSpPr/>
          <p:nvPr/>
        </p:nvSpPr>
        <p:spPr>
          <a:xfrm>
            <a:off x="2438634" y="75267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React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6169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e1067ed8f1_0_103"/>
          <p:cNvSpPr/>
          <p:nvPr/>
        </p:nvSpPr>
        <p:spPr>
          <a:xfrm>
            <a:off x="10820634" y="75267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변경</a:t>
            </a:r>
            <a:r>
              <a:rPr lang="en-US" sz="3500">
                <a:solidFill>
                  <a:srgbClr val="FFFFFF"/>
                </a:solidFill>
              </a:rPr>
              <a:t>된 부분만 다시 그림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