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hQWWC0rLlDf8VBxQKloidAeGfe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188c582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188c582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1188c5822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1188c5822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1067ed8f1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1067ed8f1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067ed8f1_0_135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067ed8f1_0_135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067ed8f1_0_13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067ed8f1_0_13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067ed8f1_0_13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067ed8f1_0_141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067ed8f1_0_141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067ed8f1_0_14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067ed8f1_0_14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067ed8f1_0_14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067ed8f1_0_147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067ed8f1_0_147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067ed8f1_0_14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067ed8f1_0_14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067ed8f1_0_14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067ed8f1_0_15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067ed8f1_0_153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067ed8f1_0_153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067ed8f1_0_15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067ed8f1_0_15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067ed8f1_0_15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067ed8f1_0_160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067ed8f1_0_160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067ed8f1_0_160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067ed8f1_0_160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067ed8f1_0_160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067ed8f1_0_1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067ed8f1_0_1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067ed8f1_0_1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067ed8f1_0_169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067ed8f1_0_16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067ed8f1_0_16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067ed8f1_0_16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067ed8f1_0_17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067ed8f1_0_17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067ed8f1_0_17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067ed8f1_0_178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067ed8f1_0_178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067ed8f1_0_178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067ed8f1_0_17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067ed8f1_0_17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067ed8f1_0_17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067ed8f1_0_185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067ed8f1_0_185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067ed8f1_0_185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067ed8f1_0_18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067ed8f1_0_18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067ed8f1_0_18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067ed8f1_0_192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067ed8f1_0_192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067ed8f1_0_19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067ed8f1_0_19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067ed8f1_0_19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067ed8f1_0_198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067ed8f1_0_198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067ed8f1_0_19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067ed8f1_0_19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067ed8f1_0_19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067ed8f1_0_129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067ed8f1_0_129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067ed8f1_0_12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067ed8f1_0_12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067ed8f1_0_12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ko.reactjs.org/docs/rendering-element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ko.reactjs.org/docs/reconciliation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리액트의 리랜더링 알아보기 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리액트 문서 맛보기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188c5822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리액트의 랜더링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188c5822_0_0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React 앨리먼트는 </a:t>
            </a:r>
            <a:r>
              <a:rPr lang="en-US" sz="4500">
                <a:solidFill>
                  <a:srgbClr val="ED245F"/>
                </a:solidFill>
              </a:rPr>
              <a:t>불변객체(immutable)</a:t>
            </a:r>
            <a:r>
              <a:rPr lang="en-US" sz="4500">
                <a:solidFill>
                  <a:srgbClr val="53585F"/>
                </a:solidFill>
              </a:rPr>
              <a:t>입니다.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불변객체? </a:t>
            </a:r>
            <a:r>
              <a:rPr lang="en-US" sz="4500">
                <a:solidFill>
                  <a:srgbClr val="ED245F"/>
                </a:solidFill>
              </a:rPr>
              <a:t>변하지 않는</a:t>
            </a:r>
            <a:r>
              <a:rPr lang="en-US" sz="4500">
                <a:solidFill>
                  <a:srgbClr val="53585F"/>
                </a:solidFill>
              </a:rPr>
              <a:t> 객체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우리는 그저 ReactDOM.render(element, rootElement); 로 </a:t>
            </a:r>
            <a:r>
              <a:rPr lang="en-US" sz="4500">
                <a:solidFill>
                  <a:srgbClr val="ED245F"/>
                </a:solidFill>
              </a:rPr>
              <a:t>전달</a:t>
            </a:r>
            <a:r>
              <a:rPr lang="en-US" sz="4500">
                <a:solidFill>
                  <a:srgbClr val="53585F"/>
                </a:solidFill>
              </a:rPr>
              <a:t>할뿐...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변경 판단 및 반영은 리액트가 알아서 한다.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https://ko.reactjs.org/docs/rendering-elements.html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1" name="Google Shape;171;ge1188c5822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188c5822_0_8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리액트의 리랜더링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1188c5822_0_82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앨리먼트 타입이 바뀌면?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이전 앨리먼트는 버리고 새로 그린다.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앨리먼트 타입이 같다면?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(key를 먼저 비교하고,)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props를 비교해서 변경사항을 반영한다.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https://ko.reactjs.org/docs/reconciliation.html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8" name="Google Shape;178;ge1188c5822_0_8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1067ed8f1_0_1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1067ed8f1_0_10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e1067ed8f1_0_10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e1067ed8f1_0_10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리액트의 앨리먼트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e1067ed8f1_0_10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불변 객체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e1067ed8f1_0_10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리액트</a:t>
            </a:r>
            <a:r>
              <a:rPr lang="en-US" sz="4500">
                <a:solidFill>
                  <a:srgbClr val="53585F"/>
                </a:solidFill>
              </a:rPr>
              <a:t>의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 리랜더링 알아보기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e1067ed8f1_0_1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e1067ed8f1_0_103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e1067ed8f1_0_103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e1067ed8f1_0_103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변경 사항 반영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e1067ed8f1_0_103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리액트에게 일임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e1067ed8f1_0_103"/>
          <p:cNvSpPr/>
          <p:nvPr/>
        </p:nvSpPr>
        <p:spPr>
          <a:xfrm>
            <a:off x="2420674" y="890643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e1067ed8f1_0_103"/>
          <p:cNvSpPr/>
          <p:nvPr/>
        </p:nvSpPr>
        <p:spPr>
          <a:xfrm>
            <a:off x="10802674" y="890643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e1067ed8f1_0_103"/>
          <p:cNvSpPr/>
          <p:nvPr/>
        </p:nvSpPr>
        <p:spPr>
          <a:xfrm>
            <a:off x="2438634" y="924838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리액트의 비교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33853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e1067ed8f1_0_103"/>
          <p:cNvSpPr/>
          <p:nvPr/>
        </p:nvSpPr>
        <p:spPr>
          <a:xfrm>
            <a:off x="10820634" y="924838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Reconciliation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e1067ed8f1_0_103"/>
          <p:cNvSpPr/>
          <p:nvPr/>
        </p:nvSpPr>
        <p:spPr>
          <a:xfrm>
            <a:off x="2573074" y="1062806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e1067ed8f1_0_103"/>
          <p:cNvSpPr/>
          <p:nvPr/>
        </p:nvSpPr>
        <p:spPr>
          <a:xfrm>
            <a:off x="10955074" y="1062806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e1067ed8f1_0_103"/>
          <p:cNvSpPr/>
          <p:nvPr/>
        </p:nvSpPr>
        <p:spPr>
          <a:xfrm>
            <a:off x="2591034" y="1097000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Virtual Dom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4138" y="1106016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e1067ed8f1_0_103"/>
          <p:cNvSpPr/>
          <p:nvPr/>
        </p:nvSpPr>
        <p:spPr>
          <a:xfrm>
            <a:off x="10973034" y="1097000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비교시 활용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