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gIM+UKbdE4dJqpWbOHulObwRW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forms.html" TargetMode="External"/><Relationship Id="rId5" Type="http://schemas.openxmlformats.org/officeDocument/2006/relationships/hyperlink" Target="https://ko.reactjs.org/docs/uncontrolled-component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Form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Form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Forms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https://ko.reactjs.org/docs/forms.html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https://ko.reactjs.org/docs/uncontrolled-components.html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Form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Controlled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input의 value를 state로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다중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event.target.name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Uncontrolled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form element 자체의 내부 상태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172263cb2_0_16"/>
          <p:cNvSpPr/>
          <p:nvPr/>
        </p:nvSpPr>
        <p:spPr>
          <a:xfrm>
            <a:off x="2420674" y="109071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72263cb2_0_16"/>
          <p:cNvSpPr/>
          <p:nvPr/>
        </p:nvSpPr>
        <p:spPr>
          <a:xfrm>
            <a:off x="10802674" y="109071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72263cb2_0_16"/>
          <p:cNvSpPr/>
          <p:nvPr/>
        </p:nvSpPr>
        <p:spPr>
          <a:xfrm>
            <a:off x="2438634" y="112490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defaultValue, ref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392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172263cb2_0_16"/>
          <p:cNvSpPr/>
          <p:nvPr/>
        </p:nvSpPr>
        <p:spPr>
          <a:xfrm>
            <a:off x="10820634" y="112490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기본값 / value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