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1UkVw6R00OsNtdEuWIaXt1kg4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375ed13db_0_9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e375ed13db_0_9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375ed13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e375ed13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375ed13db_0_10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e375ed13db_0_10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75ed13db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375ed13db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75ed13db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375ed13db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375ed13db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e375ed13db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375ed13db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e375ed13db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375ed13db_0_5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375ed13db_0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375ed13db_0_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375ed13db_0_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375ed13db_0_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e375ed13db_0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375ed13db_0_8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e375ed13db_0_8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75ed13db_0_1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375ed13db_0_1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375ed13db_0_1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375ed13db_0_1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375ed13db_0_1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75ed13db_0_1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375ed13db_0_1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375ed13db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375ed13db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375ed13db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75ed13db_0_2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375ed13db_0_2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375ed13db_0_2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375ed13db_0_2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375ed13db_0_2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75ed13db_0_2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375ed13db_0_2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375ed13db_0_2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375ed13db_0_2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375ed13db_0_2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375ed13db_0_2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75ed13db_0_2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375ed13db_0_2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375ed13db_0_2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375ed13db_0_2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375ed13db_0_2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375ed13db_0_2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375ed13db_0_2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375ed13db_0_2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75ed13db_0_2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375ed13db_0_2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375ed13db_0_2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375ed13db_0_2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75ed13db_0_2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375ed13db_0_2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375ed13db_0_2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75ed13db_0_2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375ed13db_0_2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375ed13db_0_2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375ed13db_0_2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375ed13db_0_2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375ed13db_0_2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75ed13db_0_2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375ed13db_0_2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375ed13db_0_2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375ed13db_0_2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375ed13db_0_2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375ed13db_0_2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75ed13db_0_2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375ed13db_0_2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375ed13db_0_2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375ed13db_0_2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375ed13db_0_2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75ed13db_0_2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375ed13db_0_2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375ed13db_0_2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375ed13db_0_2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375ed13db_0_2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75ed13db_0_1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375ed13db_0_1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375ed13db_0_1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375ed13db_0_1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375ed13db_0_1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공식문서로 디테일잡기 초급 복습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375ed13db_0_93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e375ed13db_0_93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e375ed13db_0_93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ge375ed13db_0_939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e375ed13db_0_939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e375ed13db_0_939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e375ed13db_0_9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e375ed13db_0_939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배열의 개별 요소를 순회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e375ed13db_0_939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e375ed13db_0_939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e375ed13db_0_939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default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e375ed13db_0_9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e375ed13db_0_939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안주면 react는 index를 쓴다(워닝 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e375ed13db_0_939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e375ed13db_0_939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e375ed13db_0_939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고유성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e375ed13db_0_9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e375ed13db_0_939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형제 사이에서만 고유하면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e375ed13db_0_939"/>
          <p:cNvSpPr/>
          <p:nvPr/>
        </p:nvSpPr>
        <p:spPr>
          <a:xfrm>
            <a:off x="2420674" y="10907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e375ed13db_0_939"/>
          <p:cNvSpPr/>
          <p:nvPr/>
        </p:nvSpPr>
        <p:spPr>
          <a:xfrm>
            <a:off x="10802674" y="10907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e375ed13db_0_939"/>
          <p:cNvSpPr/>
          <p:nvPr/>
        </p:nvSpPr>
        <p:spPr>
          <a:xfrm>
            <a:off x="2438634" y="11249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ge375ed13db_0_9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39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e375ed13db_0_939"/>
          <p:cNvSpPr/>
          <p:nvPr/>
        </p:nvSpPr>
        <p:spPr>
          <a:xfrm>
            <a:off x="10820634" y="11249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key는 props로 넘어가지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Controlled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input의 value를 state로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다중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event.target.name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Uncontrolled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 element 자체의 내부 상태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e172263cb2_0_16"/>
          <p:cNvSpPr/>
          <p:nvPr/>
        </p:nvSpPr>
        <p:spPr>
          <a:xfrm>
            <a:off x="2420674" y="10907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e172263cb2_0_16"/>
          <p:cNvSpPr/>
          <p:nvPr/>
        </p:nvSpPr>
        <p:spPr>
          <a:xfrm>
            <a:off x="10802674" y="10907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e172263cb2_0_16"/>
          <p:cNvSpPr/>
          <p:nvPr/>
        </p:nvSpPr>
        <p:spPr>
          <a:xfrm>
            <a:off x="2438634" y="11249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defaultValue, ref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39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e172263cb2_0_16"/>
          <p:cNvSpPr/>
          <p:nvPr/>
        </p:nvSpPr>
        <p:spPr>
          <a:xfrm>
            <a:off x="10820634" y="11249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기본값 / value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375ed13db_0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공식문서로 디테일잡기 초급 복습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e375ed13db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375ed13db_0_104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새로운 것을 배운 다는 것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낯섬에서</a:t>
            </a:r>
            <a:r>
              <a:rPr lang="en-US" sz="4500">
                <a:solidFill>
                  <a:srgbClr val="ED244A"/>
                </a:solidFill>
              </a:rPr>
              <a:t> 익숙</a:t>
            </a:r>
            <a:r>
              <a:rPr lang="en-US" sz="4500">
                <a:solidFill>
                  <a:srgbClr val="53585F"/>
                </a:solidFill>
              </a:rPr>
              <a:t>함으로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무지에서 </a:t>
            </a:r>
            <a:r>
              <a:rPr lang="en-US" sz="4500">
                <a:solidFill>
                  <a:srgbClr val="ED244A"/>
                </a:solidFill>
              </a:rPr>
              <a:t>인지</a:t>
            </a:r>
            <a:r>
              <a:rPr lang="en-US" sz="4500">
                <a:solidFill>
                  <a:srgbClr val="53585F"/>
                </a:solidFill>
              </a:rPr>
              <a:t>로 그리고 이해로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기초</a:t>
            </a:r>
            <a:r>
              <a:rPr lang="en-US" sz="4500">
                <a:solidFill>
                  <a:srgbClr val="53585F"/>
                </a:solidFill>
              </a:rPr>
              <a:t>는 이후 </a:t>
            </a:r>
            <a:r>
              <a:rPr lang="en-US" sz="4500">
                <a:solidFill>
                  <a:srgbClr val="ED244A"/>
                </a:solidFill>
              </a:rPr>
              <a:t>성장속도</a:t>
            </a:r>
            <a:r>
              <a:rPr lang="en-US" sz="4500">
                <a:solidFill>
                  <a:srgbClr val="53585F"/>
                </a:solidFill>
              </a:rPr>
              <a:t>의 차이를 가르는 </a:t>
            </a:r>
            <a:r>
              <a:rPr lang="en-US" sz="4500">
                <a:solidFill>
                  <a:srgbClr val="ED244A"/>
                </a:solidFill>
              </a:rPr>
              <a:t>키</a:t>
            </a:r>
            <a:r>
              <a:rPr lang="en-US" sz="4500">
                <a:solidFill>
                  <a:srgbClr val="53585F"/>
                </a:solidFill>
              </a:rPr>
              <a:t>포인트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406" name="Google Shape;406;ge375ed13db_0_104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e375ed13db_0_104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75ed13db_0_17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375ed13db_0_17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공식문서를 보는 이유와 방법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375ed13db_0_17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375ed13db_0_171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375ed13db_0_171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375ed13db_0_171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공식문서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375ed13db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375ed13db_0_171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라이브러리 설명서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75ed13db_0_171"/>
          <p:cNvSpPr/>
          <p:nvPr/>
        </p:nvSpPr>
        <p:spPr>
          <a:xfrm>
            <a:off x="2496874" y="74043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75ed13db_0_171"/>
          <p:cNvSpPr/>
          <p:nvPr/>
        </p:nvSpPr>
        <p:spPr>
          <a:xfrm>
            <a:off x="10878874" y="74043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375ed13db_0_171"/>
          <p:cNvSpPr/>
          <p:nvPr/>
        </p:nvSpPr>
        <p:spPr>
          <a:xfrm>
            <a:off x="2514834" y="77462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공식문서 읽기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375ed13db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364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375ed13db_0_171"/>
          <p:cNvSpPr/>
          <p:nvPr/>
        </p:nvSpPr>
        <p:spPr>
          <a:xfrm>
            <a:off x="10896834" y="77462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리액트로 시작 후 반복 숙달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75ed13db_0_26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375ed13db_0_26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환경 설정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75ed13db_0_26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e375ed13db_0_262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375ed13db_0_262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375ed13db_0_262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vscode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375ed13db_0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375ed13db_0_262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75ed13db_0_262"/>
          <p:cNvSpPr/>
          <p:nvPr/>
        </p:nvSpPr>
        <p:spPr>
          <a:xfrm>
            <a:off x="2496874" y="74043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375ed13db_0_262"/>
          <p:cNvSpPr/>
          <p:nvPr/>
        </p:nvSpPr>
        <p:spPr>
          <a:xfrm>
            <a:off x="10878874" y="74043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375ed13db_0_262"/>
          <p:cNvSpPr/>
          <p:nvPr/>
        </p:nvSpPr>
        <p:spPr>
          <a:xfrm>
            <a:off x="2514834" y="77462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node, npm, npx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375ed13db_0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364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375ed13db_0_262"/>
          <p:cNvSpPr/>
          <p:nvPr/>
        </p:nvSpPr>
        <p:spPr>
          <a:xfrm>
            <a:off x="10896834" y="77462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create-react-app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375ed13db_0_35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375ed13db_0_35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75ed13db_0_35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ge375ed13db_0_353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375ed13db_0_353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375ed13db_0_353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e375ed13db_0_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e375ed13db_0_353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React.createElement 간편 표현식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75ed13db_0_43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375ed13db_0_43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75ed13db_0_43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e375ed13db_0_439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375ed13db_0_439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375ed13db_0_439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e375ed13db_0_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375ed13db_0_439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컴포넌트에 전달되는 단일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375ed13db_0_439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375ed13db_0_439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375ed13db_0_439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순수함수처럼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e375ed13db_0_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e375ed13db_0_439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자체를 수정해서는 안됨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75ed13db_0_439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e375ed13db_0_439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375ed13db_0_439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합성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e375ed13db_0_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e375ed13db_0_439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여러 컴포넌트를 모아서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e375ed13db_0_439"/>
          <p:cNvSpPr/>
          <p:nvPr/>
        </p:nvSpPr>
        <p:spPr>
          <a:xfrm>
            <a:off x="2514824" y="108433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e375ed13db_0_439"/>
          <p:cNvSpPr/>
          <p:nvPr/>
        </p:nvSpPr>
        <p:spPr>
          <a:xfrm>
            <a:off x="10896824" y="108433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e375ed13db_0_439"/>
          <p:cNvSpPr/>
          <p:nvPr/>
        </p:nvSpPr>
        <p:spPr>
          <a:xfrm>
            <a:off x="2532784" y="111852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추출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e375ed13db_0_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88" y="112754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375ed13db_0_439"/>
          <p:cNvSpPr/>
          <p:nvPr/>
        </p:nvSpPr>
        <p:spPr>
          <a:xfrm>
            <a:off x="10914784" y="11185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여러곳에서 사용되거나 / 복잡한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375ed13db_0_54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375ed13db_0_54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State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e375ed13db_0_54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e375ed13db_0_540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e375ed13db_0_540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375ed13db_0_540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내의 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e375ed13db_0_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375ed13db_0_540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자신의 출력값을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375ed13db_0_540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375ed13db_0_540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375ed13db_0_540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e375ed13db_0_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e375ed13db_0_540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State LifeCycle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375ed13db_0_540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375ed13db_0_540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375ed13db_0_540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Functional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e375ed13db_0_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e375ed13db_0_540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훅으로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375ed13db_0_540"/>
          <p:cNvSpPr/>
          <p:nvPr/>
        </p:nvSpPr>
        <p:spPr>
          <a:xfrm>
            <a:off x="2514824" y="108433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375ed13db_0_540"/>
          <p:cNvSpPr/>
          <p:nvPr/>
        </p:nvSpPr>
        <p:spPr>
          <a:xfrm>
            <a:off x="10896824" y="108433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375ed13db_0_540"/>
          <p:cNvSpPr/>
          <p:nvPr/>
        </p:nvSpPr>
        <p:spPr>
          <a:xfrm>
            <a:off x="2532784" y="111852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유의사항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e375ed13db_0_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88" y="112754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e375ed13db_0_540"/>
          <p:cNvSpPr/>
          <p:nvPr/>
        </p:nvSpPr>
        <p:spPr>
          <a:xfrm>
            <a:off x="10914784" y="11185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직접 수정 X / 비동기적일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375ed13db_0_64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375ed13db_0_64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생명주기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375ed13db_0_64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e375ed13db_0_641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375ed13db_0_641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375ed13db_0_641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e375ed13db_0_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e375ed13db_0_641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state 초기화 및 메서드 바인딩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e375ed13db_0_641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375ed13db_0_641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e375ed13db_0_641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componentDidMount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e375ed13db_0_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e375ed13db_0_641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Dom 노드 초기화 및 데이터 fetch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375ed13db_0_641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e375ed13db_0_641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e375ed13db_0_641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componentWillUnmount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e375ed13db_0_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e375ed13db_0_641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타이머 제거 및 요청 취소 및 구독 해제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e375ed13db_0_641"/>
          <p:cNvSpPr/>
          <p:nvPr/>
        </p:nvSpPr>
        <p:spPr>
          <a:xfrm>
            <a:off x="2514824" y="108433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375ed13db_0_641"/>
          <p:cNvSpPr/>
          <p:nvPr/>
        </p:nvSpPr>
        <p:spPr>
          <a:xfrm>
            <a:off x="10896824" y="108433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375ed13db_0_641"/>
          <p:cNvSpPr/>
          <p:nvPr/>
        </p:nvSpPr>
        <p:spPr>
          <a:xfrm>
            <a:off x="2532784" y="111852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Functional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e375ed13db_0_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88" y="112754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375ed13db_0_641"/>
          <p:cNvSpPr/>
          <p:nvPr/>
        </p:nvSpPr>
        <p:spPr>
          <a:xfrm>
            <a:off x="10914784" y="11185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hook으로 대부분 구현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375ed13db_0_74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e375ed13db_0_74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이벤트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e375ed13db_0_74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e375ed13db_0_742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e375ed13db_0_742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e375ed13db_0_742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합성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e375ed13db_0_7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e375ed13db_0_742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인터페이스는 같지만 직접 대응되지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e375ed13db_0_742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e375ed13db_0_742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e375ed13db_0_742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Bubble /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e375ed13db_0_7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e375ed13db_0_742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Capture &gt; target &gt; Bubble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e375ed13db_0_742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e375ed13db_0_742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e375ed13db_0_742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return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e375ed13db_0_7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e375ed13db_0_742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e.preventDefault() 해줘야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375ed13db_0_83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e375ed13db_0_83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조건부 렌더링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e375ed13db_0_83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e375ed13db_0_838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e375ed13db_0_838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e375ed13db_0_838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e375ed13db_0_8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e375ed13db_0_838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if(condition){return A} else { return B}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e375ed13db_0_838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e375ed13db_0_838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e375ed13db_0_838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e375ed13db_0_8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e375ed13db_0_838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condition &amp;&amp; A, falsy 주의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e375ed13db_0_838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e375ed13db_0_838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e375ed13db_0_838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삼항연산자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e375ed13db_0_8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e375ed13db_0_838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condition ? A 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375ed13db_0_838"/>
          <p:cNvSpPr/>
          <p:nvPr/>
        </p:nvSpPr>
        <p:spPr>
          <a:xfrm>
            <a:off x="2420674" y="10907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e375ed13db_0_838"/>
          <p:cNvSpPr/>
          <p:nvPr/>
        </p:nvSpPr>
        <p:spPr>
          <a:xfrm>
            <a:off x="10802674" y="10907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e375ed13db_0_838"/>
          <p:cNvSpPr/>
          <p:nvPr/>
        </p:nvSpPr>
        <p:spPr>
          <a:xfrm>
            <a:off x="2438634" y="11249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아예 안그리고 싶은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ge375ed13db_0_8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39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e375ed13db_0_838"/>
          <p:cNvSpPr/>
          <p:nvPr/>
        </p:nvSpPr>
        <p:spPr>
          <a:xfrm>
            <a:off x="10820634" y="11249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return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