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n7PgvNS9lVNVT0MPaP9TXngzL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88c663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88c663a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88c663a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288c663a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72263cb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172263cb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60bfee6d_0_8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160bfee6d_0_8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160bfee6d_0_9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e160bfee6d_0_9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172263cb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e172263cb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ithub.com/microsoft/vsco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ko.reactjs.org/docs/create-a-new-react-app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환경설정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vscode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88c663a3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88c663a3_0_0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codesandbox만 이용했다.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좋은 점도 있었고, 불편한 점도 있었음.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이제는 </a:t>
            </a:r>
            <a:r>
              <a:rPr lang="en-US" sz="4500">
                <a:solidFill>
                  <a:srgbClr val="ED244A"/>
                </a:solidFill>
              </a:rPr>
              <a:t>개발환경</a:t>
            </a:r>
            <a:r>
              <a:rPr lang="en-US" sz="4500">
                <a:solidFill>
                  <a:srgbClr val="53585F"/>
                </a:solidFill>
              </a:rPr>
              <a:t>을 꾸려보자.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288c663a3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88c663a3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288c663a3_0_6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Visual Studio Code (aka. vscode)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https://github.com/microsoft/vscode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Javascript</a:t>
            </a:r>
            <a:r>
              <a:rPr lang="en-US" sz="4500">
                <a:solidFill>
                  <a:srgbClr val="53585F"/>
                </a:solidFill>
              </a:rPr>
              <a:t>로 만들어진 IDE(통합 개발 환경)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288c663a3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72263cb2_0_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172263cb2_0_3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Visual Studio Code Extensions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IDE를 풍성하게 해주는 </a:t>
            </a:r>
            <a:r>
              <a:rPr lang="en-US" sz="4500">
                <a:solidFill>
                  <a:srgbClr val="ED244A"/>
                </a:solidFill>
              </a:rPr>
              <a:t>여러기능</a:t>
            </a:r>
            <a:r>
              <a:rPr lang="en-US" sz="4500">
                <a:solidFill>
                  <a:srgbClr val="53585F"/>
                </a:solidFill>
              </a:rPr>
              <a:t>들이 있음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구글링을 통해서 필요한 설정들을 해보시길…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(강의에서 필요하거나 있으면 좋겠는 것들은 같이 추가해볼 예정)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172263cb2_0_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60bfee6d_0_849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환경설정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리액트 프로젝트 생성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160bfee6d_0_84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160bfee6d_0_92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160bfee6d_0_929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Create React App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 </a:t>
            </a:r>
            <a:r>
              <a:rPr lang="en-US" sz="4500">
                <a:solidFill>
                  <a:srgbClr val="ED244A"/>
                </a:solidFill>
              </a:rPr>
              <a:t>앱</a:t>
            </a:r>
            <a:r>
              <a:rPr lang="en-US" sz="4500">
                <a:solidFill>
                  <a:srgbClr val="53585F"/>
                </a:solidFill>
              </a:rPr>
              <a:t> 만들어보기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https://ko.reactjs.org/docs/create-a-new-react-app.html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8" name="Google Shape;198;ge160bfee6d_0_92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172263cb2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172263cb2_0_9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Node 설치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로컬(컴퓨터)에서 리액트 앱이 돌아갈 수 있도록 해주는 환경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TMI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npm(</a:t>
            </a:r>
            <a:r>
              <a:rPr lang="en-US" sz="4500">
                <a:solidFill>
                  <a:srgbClr val="53585F"/>
                </a:solidFill>
              </a:rPr>
              <a:t>node package </a:t>
            </a:r>
            <a:r>
              <a:rPr lang="en-US" sz="4500">
                <a:solidFill>
                  <a:srgbClr val="ED244A"/>
                </a:solidFill>
              </a:rPr>
              <a:t>manager</a:t>
            </a:r>
            <a:r>
              <a:rPr lang="en-US" sz="4500">
                <a:solidFill>
                  <a:srgbClr val="53585F"/>
                </a:solidFill>
              </a:rPr>
              <a:t>)</a:t>
            </a:r>
            <a:r>
              <a:rPr lang="en-US" sz="4500">
                <a:solidFill>
                  <a:srgbClr val="53585F"/>
                </a:solidFill>
              </a:rPr>
              <a:t>도 자동으로 설치됨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npm이 설치되면 npx(node package </a:t>
            </a:r>
            <a:r>
              <a:rPr lang="en-US" sz="4500">
                <a:solidFill>
                  <a:srgbClr val="ED244A"/>
                </a:solidFill>
              </a:rPr>
              <a:t>runner</a:t>
            </a:r>
            <a:r>
              <a:rPr lang="en-US" sz="4500">
                <a:solidFill>
                  <a:srgbClr val="53585F"/>
                </a:solidFill>
              </a:rPr>
              <a:t>)도 자동으로 설치됨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05" name="Google Shape;205;ge172263cb2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환경 설정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vscode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172263cb2_0_16"/>
          <p:cNvSpPr/>
          <p:nvPr/>
        </p:nvSpPr>
        <p:spPr>
          <a:xfrm>
            <a:off x="2496874" y="74043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172263cb2_0_16"/>
          <p:cNvSpPr/>
          <p:nvPr/>
        </p:nvSpPr>
        <p:spPr>
          <a:xfrm>
            <a:off x="10878874" y="74043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172263cb2_0_16"/>
          <p:cNvSpPr/>
          <p:nvPr/>
        </p:nvSpPr>
        <p:spPr>
          <a:xfrm>
            <a:off x="2514834" y="77462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node, npm, npx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364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e172263cb2_0_16"/>
          <p:cNvSpPr/>
          <p:nvPr/>
        </p:nvSpPr>
        <p:spPr>
          <a:xfrm>
            <a:off x="10896834" y="77462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create-react-app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