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gmTA/2thTLxMfzh1tBq5wXZnB6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70d2761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70d2761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170d2761a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170d2761a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172263cb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172263cb2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60bfee6d_0_86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60bfee6d_0_860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60bfee6d_0_8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60bfee6d_0_8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60bfee6d_0_8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60bfee6d_0_866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60bfee6d_0_866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60bfee6d_0_86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60bfee6d_0_86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60bfee6d_0_86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60bfee6d_0_872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60bfee6d_0_872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60bfee6d_0_87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60bfee6d_0_87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60bfee6d_0_87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60bfee6d_0_87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60bfee6d_0_878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60bfee6d_0_878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60bfee6d_0_87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60bfee6d_0_87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60bfee6d_0_87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60bfee6d_0_885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60bfee6d_0_885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60bfee6d_0_885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60bfee6d_0_885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60bfee6d_0_885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60bfee6d_0_88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60bfee6d_0_88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60bfee6d_0_88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60bfee6d_0_89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60bfee6d_0_89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60bfee6d_0_89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60bfee6d_0_89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60bfee6d_0_8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60bfee6d_0_8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60bfee6d_0_8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60bfee6d_0_90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60bfee6d_0_903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60bfee6d_0_903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60bfee6d_0_90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60bfee6d_0_90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60bfee6d_0_90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60bfee6d_0_91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60bfee6d_0_910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60bfee6d_0_910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60bfee6d_0_91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60bfee6d_0_91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60bfee6d_0_91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60bfee6d_0_91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60bfee6d_0_917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60bfee6d_0_91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60bfee6d_0_91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60bfee6d_0_91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60bfee6d_0_923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60bfee6d_0_923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60bfee6d_0_92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60bfee6d_0_92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60bfee6d_0_92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60bfee6d_0_85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60bfee6d_0_85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60bfee6d_0_85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60bfee6d_0_85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60bfee6d_0_85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ko.reactjs.org/docs/react-without-jsx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ko.reactjs.org/docs/introducing-jsx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JSX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공식문서로 보는 JSX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70d2761a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70d2761a_0_0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JSX 없이 쓰는 React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https://ko.reactjs.org/docs/react-without-jsx.html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1" name="Google Shape;171;ge170d2761a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170d2761a_0_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170d2761a_0_7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JSX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https://ko.reactjs.org/docs/introducing-jsx.html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8" name="Google Shape;178;ge170d2761a_0_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172263cb2_0_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172263cb2_0_16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JSX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e172263cb2_0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ge172263cb2_0_16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e172263cb2_0_16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e172263cb2_0_16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JSX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e172263cb2_0_16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React.createElement 간편 표현식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