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5ejFx6Mnu4gi01Yo5h8qDwCM2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70d276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70d276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ko.reactjs.org/docs/components-and-prop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Props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Props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70d2761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0d2761a_0_0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Components and Props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https://ko.reactjs.org/docs/components-and-props.html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170d2761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Props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e172263cb2_0_16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172263cb2_0_16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e172263cb2_0_16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e172263cb2_0_16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컴포넌트에 전달되는 단일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172263cb2_0_16"/>
          <p:cNvSpPr/>
          <p:nvPr/>
        </p:nvSpPr>
        <p:spPr>
          <a:xfrm>
            <a:off x="2496874" y="7417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172263cb2_0_16"/>
          <p:cNvSpPr/>
          <p:nvPr/>
        </p:nvSpPr>
        <p:spPr>
          <a:xfrm>
            <a:off x="10878874" y="7417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172263cb2_0_16"/>
          <p:cNvSpPr/>
          <p:nvPr/>
        </p:nvSpPr>
        <p:spPr>
          <a:xfrm>
            <a:off x="2514834" y="7759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순수함수처럼 동작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49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e172263cb2_0_16"/>
          <p:cNvSpPr/>
          <p:nvPr/>
        </p:nvSpPr>
        <p:spPr>
          <a:xfrm>
            <a:off x="10896834" y="7759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 자체를 수정해서는 안됨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e172263cb2_0_16"/>
          <p:cNvSpPr/>
          <p:nvPr/>
        </p:nvSpPr>
        <p:spPr>
          <a:xfrm>
            <a:off x="2496874" y="91230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172263cb2_0_16"/>
          <p:cNvSpPr/>
          <p:nvPr/>
        </p:nvSpPr>
        <p:spPr>
          <a:xfrm>
            <a:off x="10878874" y="91230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72263cb2_0_16"/>
          <p:cNvSpPr/>
          <p:nvPr/>
        </p:nvSpPr>
        <p:spPr>
          <a:xfrm>
            <a:off x="2514834" y="94650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합성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95551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172263cb2_0_16"/>
          <p:cNvSpPr/>
          <p:nvPr/>
        </p:nvSpPr>
        <p:spPr>
          <a:xfrm>
            <a:off x="10896834" y="94650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여러 컴포넌트를 모아서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172263cb2_0_16"/>
          <p:cNvSpPr/>
          <p:nvPr/>
        </p:nvSpPr>
        <p:spPr>
          <a:xfrm>
            <a:off x="2514824" y="108433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172263cb2_0_16"/>
          <p:cNvSpPr/>
          <p:nvPr/>
        </p:nvSpPr>
        <p:spPr>
          <a:xfrm>
            <a:off x="10896824" y="108433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172263cb2_0_16"/>
          <p:cNvSpPr/>
          <p:nvPr/>
        </p:nvSpPr>
        <p:spPr>
          <a:xfrm>
            <a:off x="2532784" y="111852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추출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888" y="112754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e172263cb2_0_16"/>
          <p:cNvSpPr/>
          <p:nvPr/>
        </p:nvSpPr>
        <p:spPr>
          <a:xfrm>
            <a:off x="10914784" y="111852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여러곳에서 사용되거나 / 복잡한 경우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