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fyRjQuQfU6lc92nkjfbtWdE8b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ko.reactjs.org/docs/state-and-lifecycl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State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State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State and Lifecycle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https://ko.reactjs.org/docs/state-and-lifecycle.html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State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 내의 상태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자신의 출력값을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Class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State LifeCycle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72263cb2_0_16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72263cb2_0_16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Functional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72263cb2_0_16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훅으로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172263cb2_0_16"/>
          <p:cNvSpPr/>
          <p:nvPr/>
        </p:nvSpPr>
        <p:spPr>
          <a:xfrm>
            <a:off x="2514824" y="108433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72263cb2_0_16"/>
          <p:cNvSpPr/>
          <p:nvPr/>
        </p:nvSpPr>
        <p:spPr>
          <a:xfrm>
            <a:off x="10896824" y="108433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172263cb2_0_16"/>
          <p:cNvSpPr/>
          <p:nvPr/>
        </p:nvSpPr>
        <p:spPr>
          <a:xfrm>
            <a:off x="2532784" y="111852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유의사항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5888" y="112754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172263cb2_0_16"/>
          <p:cNvSpPr/>
          <p:nvPr/>
        </p:nvSpPr>
        <p:spPr>
          <a:xfrm>
            <a:off x="10914784" y="111852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직접 수정 X / 비동기적일 수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