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zBA9rZ+T/UovZ82qz8btX6WOD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ko.reactjs.org/docs/react-component.html" TargetMode="External"/><Relationship Id="rId5" Type="http://schemas.openxmlformats.org/officeDocument/2006/relationships/hyperlink" Target="https://projects.wojtekmaj.pl/react-lifecycle-methods-diagra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컴포넌트 생명주기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컴포넌트 생명주기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React.Component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https://ko.reactjs.org/docs/react-component.html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https://projects.wojtekmaj.pl/react-lifecycle-methods-diagram/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생명주기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state 초기화 및 메서드 바인딩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componentDidMount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Dom 노드 초기화 및 데이터 fetch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componentWillUnmount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타이머 제거 및 요청 취소 및 구독 해제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2514824" y="108433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10896824" y="108433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532784" y="111852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Functional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888" y="112754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72263cb2_0_16"/>
          <p:cNvSpPr/>
          <p:nvPr/>
        </p:nvSpPr>
        <p:spPr>
          <a:xfrm>
            <a:off x="10914784" y="11185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hook으로 대부분 구현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