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Zyzz0Kcvc5Zc3dTPSUEzvUK7d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events.html" TargetMode="External"/><Relationship Id="rId5" Type="http://schemas.openxmlformats.org/officeDocument/2006/relationships/hyperlink" Target="https://ko.reactjs.org/docs/handling-ev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SynthenticEvent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https://ko.reactjs.org/docs/events.html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https://ko.reactjs.org/docs/handling-events.html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이벤트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합성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인터페이스는 같지만 직접 대응되지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Bubble /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Capture &gt; target &gt; Bubble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return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e.preventDefault() 해줘야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