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iMR7KEui0Bu4fFFBFRGgRX5Ei3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70d2761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70d2761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172263cb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172263cb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60bfee6d_0_86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60bfee6d_0_86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60bfee6d_0_8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60bfee6d_0_8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60bfee6d_0_8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60bfee6d_0_86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60bfee6d_0_86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60bfee6d_0_86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60bfee6d_0_86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60bfee6d_0_86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60bfee6d_0_87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60bfee6d_0_87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60bfee6d_0_87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60bfee6d_0_87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60bfee6d_0_87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60bfee6d_0_87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60bfee6d_0_87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60bfee6d_0_87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60bfee6d_0_87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60bfee6d_0_87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60bfee6d_0_87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60bfee6d_0_88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60bfee6d_0_88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60bfee6d_0_88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60bfee6d_0_88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60bfee6d_0_88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60bfee6d_0_88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60bfee6d_0_88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60bfee6d_0_88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60bfee6d_0_89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60bfee6d_0_89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60bfee6d_0_89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60bfee6d_0_89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60bfee6d_0_8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60bfee6d_0_8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60bfee6d_0_8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60bfee6d_0_90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60bfee6d_0_90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60bfee6d_0_90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60bfee6d_0_90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60bfee6d_0_90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60bfee6d_0_90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60bfee6d_0_91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60bfee6d_0_91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60bfee6d_0_91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60bfee6d_0_9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60bfee6d_0_9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60bfee6d_0_9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60bfee6d_0_91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60bfee6d_0_91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60bfee6d_0_9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60bfee6d_0_9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60bfee6d_0_9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60bfee6d_0_92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60bfee6d_0_92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60bfee6d_0_92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60bfee6d_0_92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60bfee6d_0_92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60bfee6d_0_85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60bfee6d_0_85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60bfee6d_0_85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60bfee6d_0_85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60bfee6d_0_85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ko.reactjs.org/docs/conditional-rendering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조건부 렌더링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공식문서로 보는 </a:t>
            </a:r>
            <a:r>
              <a:rPr b="1" lang="en-US" sz="4000">
                <a:solidFill>
                  <a:schemeClr val="dk1"/>
                </a:solidFill>
              </a:rPr>
              <a:t>조건부 렌더링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70d2761a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70d2761a_0_0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Conditional Rendering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https://ko.reactjs.org/docs/conditional-rendering.html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170d2761a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172263cb2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172263cb2_0_1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조건부 렌더링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172263cb2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ge172263cb2_0_16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e172263cb2_0_16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e172263cb2_0_16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if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e172263cb2_0_16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if(condition){return A} else { return B}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172263cb2_0_16"/>
          <p:cNvSpPr/>
          <p:nvPr/>
        </p:nvSpPr>
        <p:spPr>
          <a:xfrm>
            <a:off x="2496874" y="7417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e172263cb2_0_16"/>
          <p:cNvSpPr/>
          <p:nvPr/>
        </p:nvSpPr>
        <p:spPr>
          <a:xfrm>
            <a:off x="10878874" y="7417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e172263cb2_0_16"/>
          <p:cNvSpPr/>
          <p:nvPr/>
        </p:nvSpPr>
        <p:spPr>
          <a:xfrm>
            <a:off x="2514834" y="7759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&amp;&amp;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49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e172263cb2_0_16"/>
          <p:cNvSpPr/>
          <p:nvPr/>
        </p:nvSpPr>
        <p:spPr>
          <a:xfrm>
            <a:off x="10896834" y="7759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condition &amp;&amp; A, falsy 주의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e172263cb2_0_16"/>
          <p:cNvSpPr/>
          <p:nvPr/>
        </p:nvSpPr>
        <p:spPr>
          <a:xfrm>
            <a:off x="2496874" y="91230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e172263cb2_0_16"/>
          <p:cNvSpPr/>
          <p:nvPr/>
        </p:nvSpPr>
        <p:spPr>
          <a:xfrm>
            <a:off x="10878874" y="91230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172263cb2_0_16"/>
          <p:cNvSpPr/>
          <p:nvPr/>
        </p:nvSpPr>
        <p:spPr>
          <a:xfrm>
            <a:off x="2514834" y="94650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삼항연산자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95551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e172263cb2_0_16"/>
          <p:cNvSpPr/>
          <p:nvPr/>
        </p:nvSpPr>
        <p:spPr>
          <a:xfrm>
            <a:off x="10896834" y="94650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condition ? A :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e172263cb2_0_16"/>
          <p:cNvSpPr/>
          <p:nvPr/>
        </p:nvSpPr>
        <p:spPr>
          <a:xfrm>
            <a:off x="2420674" y="10907149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e172263cb2_0_16"/>
          <p:cNvSpPr/>
          <p:nvPr/>
        </p:nvSpPr>
        <p:spPr>
          <a:xfrm>
            <a:off x="10802674" y="10907149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e172263cb2_0_16"/>
          <p:cNvSpPr/>
          <p:nvPr/>
        </p:nvSpPr>
        <p:spPr>
          <a:xfrm>
            <a:off x="2438634" y="11249097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아예 안그리고 싶은 경우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1339249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e172263cb2_0_16"/>
          <p:cNvSpPr/>
          <p:nvPr/>
        </p:nvSpPr>
        <p:spPr>
          <a:xfrm>
            <a:off x="10820634" y="11249097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return null;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