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H3XegMiKPp/0/Y1eRog1modV7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lists-and-key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List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List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Lists and Keys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https://ko.reactjs.org/docs/lists-and-keys.html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배열의 개별 요소를 순회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default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안주면 react는 index를 쓴다(워닝 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고유성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형제 사이에서만 고유하면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2420674" y="109071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10802674" y="109071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438634" y="112490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392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72263cb2_0_16"/>
          <p:cNvSpPr/>
          <p:nvPr/>
        </p:nvSpPr>
        <p:spPr>
          <a:xfrm>
            <a:off x="10820634" y="112490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key는 props로 넘어가지 않음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