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lev0N8ciWbIck1pxXgqqX9VR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8528777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38528777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38528777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38528777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intro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over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hooks-stat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Hooks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Hooks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https://ko.reactjs.org/docs/hooks-intro.html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Class의 </a:t>
            </a:r>
            <a:r>
              <a:rPr lang="en-US" sz="4500">
                <a:solidFill>
                  <a:srgbClr val="ED244A"/>
                </a:solidFill>
              </a:rPr>
              <a:t>단점</a:t>
            </a:r>
            <a:r>
              <a:rPr lang="en-US" sz="4500">
                <a:solidFill>
                  <a:srgbClr val="53585F"/>
                </a:solidFill>
              </a:rPr>
              <a:t>을 보완하면서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라이프사이클 등과 관련된 함수를 </a:t>
            </a:r>
            <a:r>
              <a:rPr lang="en-US" sz="4500">
                <a:solidFill>
                  <a:srgbClr val="ED244A"/>
                </a:solidFill>
              </a:rPr>
              <a:t>재사용</a:t>
            </a:r>
            <a:r>
              <a:rPr lang="en-US" sz="4500">
                <a:solidFill>
                  <a:srgbClr val="53585F"/>
                </a:solidFill>
              </a:rPr>
              <a:t> 가능토록 함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85287776_0_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 Overview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https://ko.reactjs.org/docs/hooks-overview.html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사용 규칙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ED244A"/>
                </a:solidFill>
              </a:rPr>
              <a:t>최상위</a:t>
            </a:r>
            <a:r>
              <a:rPr lang="en-US" sz="4500">
                <a:solidFill>
                  <a:srgbClr val="53585F"/>
                </a:solidFill>
              </a:rPr>
              <a:t>에서만 Hook을 호출해야함(반복문, 조건문, 중첩된 함수내에서 실행 X)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Functional Component와 custom Hook 내에서만 호출해야함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7" name="Google Shape;177;ge385287776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85287776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85287776_0_8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State Hook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https://ko.reactjs.org/docs/hooks-state.html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이전에는 Class component에서만 state를 사용할 수 있었다.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this.setState는 병합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useState는 대체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4" name="Google Shape;184;ge385287776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385287776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Hooks 등장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Class의 단점 보완 / 재사용성 강화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사용 규칙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최상위 / 함수형 컴포넌트 / custom Hook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Class의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훅을 먼저 배웠기에 고민 할 필요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