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rHj8SnRRDLkph0h0sCi0SczTi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902f138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902f138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902f1382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902f1382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902f1382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902f1382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902f1382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902f1382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902f1382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902f1382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902f1382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902f1382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902f1382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902f1382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902f1382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902f1382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902f1382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902f1382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902f1382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902f1382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902f1382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902f1382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902f1382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902f1382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902f1382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902f1382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902f1382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902f1382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902f1382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902f1382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902f1382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902f1382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902f1382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902f1382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902f1382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902f1382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902f1382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902f1382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02f1382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902f1382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902f1382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902f1382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902f1382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902f1382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902f1382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902f1382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902f1382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902f1382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902f1382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902f1382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02f1382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902f1382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902f1382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902f1382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902f1382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902f1382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902f1382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902f1382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902f1382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902f1382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902f1382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902f1382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902f1382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902f1382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902f1382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contex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Context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Context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902f1382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902f1382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Context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https://ko.reactjs.org/docs/context.html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 트리를 넘어 데이터를 공유할 수 있는 방법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902f1382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Context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 트리 제약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 drilling의 한계 해소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재사용성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Context를 사용하면 재사용하기 어려움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09312" y="91107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791312" y="91107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427271" y="94526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376" y="95428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09272" y="94526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createContext / Provider / Consumer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172263cb2_0_16"/>
          <p:cNvSpPr/>
          <p:nvPr/>
        </p:nvSpPr>
        <p:spPr>
          <a:xfrm>
            <a:off x="2432037" y="1098217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72263cb2_0_16"/>
          <p:cNvSpPr/>
          <p:nvPr/>
        </p:nvSpPr>
        <p:spPr>
          <a:xfrm>
            <a:off x="10814037" y="1098217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72263cb2_0_16"/>
          <p:cNvSpPr/>
          <p:nvPr/>
        </p:nvSpPr>
        <p:spPr>
          <a:xfrm>
            <a:off x="2449996" y="1132412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3101" y="1141427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172263cb2_0_16"/>
          <p:cNvSpPr/>
          <p:nvPr/>
        </p:nvSpPr>
        <p:spPr>
          <a:xfrm>
            <a:off x="10831997" y="1132412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Consumer 대체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