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</p:sldIdLst>
  <p:sldSz cy="13716000" cx="243824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966">
          <p15:clr>
            <a:srgbClr val="A4A3A4"/>
          </p15:clr>
        </p15:guide>
        <p15:guide id="2" pos="13123">
          <p15:clr>
            <a:srgbClr val="A4A3A4"/>
          </p15:clr>
        </p15:guide>
        <p15:guide id="3" orient="horz" pos="7813">
          <p15:clr>
            <a:srgbClr val="A4A3A4"/>
          </p15:clr>
        </p15:guide>
        <p15:guide id="4" pos="12533">
          <p15:clr>
            <a:srgbClr val="A4A3A4"/>
          </p15:clr>
        </p15:guide>
        <p15:guide id="5" orient="horz" pos="1871">
          <p15:clr>
            <a:srgbClr val="A4A3A4"/>
          </p15:clr>
        </p15:guide>
        <p15:guide id="6" orient="horz" pos="2415">
          <p15:clr>
            <a:srgbClr val="A4A3A4"/>
          </p15:clr>
        </p15:guide>
        <p15:guide id="7" pos="1511">
          <p15:clr>
            <a:srgbClr val="A4A3A4"/>
          </p15:clr>
        </p15:guide>
        <p15:guide id="8" orient="horz" pos="918">
          <p15:clr>
            <a:srgbClr val="A4A3A4"/>
          </p15:clr>
        </p15:guide>
        <p15:guide id="9" pos="3733">
          <p15:clr>
            <a:srgbClr val="A4A3A4"/>
          </p15:clr>
        </p15:guide>
        <p15:guide id="10" pos="115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0" roundtripDataSignature="AMtx7mgPHbuSJnwG/gX152AhXRn8PSrHF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966"/>
        <p:guide pos="13123"/>
        <p:guide pos="7813" orient="horz"/>
        <p:guide pos="12533"/>
        <p:guide pos="1871" orient="horz"/>
        <p:guide pos="2415" orient="horz"/>
        <p:guide pos="1511"/>
        <p:guide pos="918" orient="horz"/>
        <p:guide pos="3733"/>
        <p:guide pos="115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customschemas.google.com/relationships/presentationmetadata" Target="metadata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1" name="Google Shape;161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e1902f1382_0_8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7" name="Google Shape;167;ge1902f1382_0_8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e172263cb2_0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4" name="Google Shape;174;ge172263cb2_0_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9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9"/>
          <p:cNvSpPr txBox="1"/>
          <p:nvPr>
            <p:ph idx="1" type="body"/>
          </p:nvPr>
        </p:nvSpPr>
        <p:spPr>
          <a:xfrm>
            <a:off x="1676291" y="3651251"/>
            <a:ext cx="21029830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9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9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9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8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8"/>
          <p:cNvSpPr txBox="1"/>
          <p:nvPr>
            <p:ph idx="1" type="body"/>
          </p:nvPr>
        </p:nvSpPr>
        <p:spPr>
          <a:xfrm rot="5400000">
            <a:off x="7839868" y="-2512326"/>
            <a:ext cx="8702677" cy="21029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8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8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8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9"/>
          <p:cNvSpPr txBox="1"/>
          <p:nvPr>
            <p:ph type="title"/>
          </p:nvPr>
        </p:nvSpPr>
        <p:spPr>
          <a:xfrm rot="5400000">
            <a:off x="14265559" y="3913364"/>
            <a:ext cx="11623677" cy="52574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9"/>
          <p:cNvSpPr txBox="1"/>
          <p:nvPr>
            <p:ph idx="1" type="body"/>
          </p:nvPr>
        </p:nvSpPr>
        <p:spPr>
          <a:xfrm rot="5400000">
            <a:off x="3598253" y="-1191703"/>
            <a:ext cx="11623677" cy="154675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9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9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9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e1902f1382_0_93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ge1902f1382_0_93"/>
          <p:cNvSpPr txBox="1"/>
          <p:nvPr>
            <p:ph idx="1" type="body"/>
          </p:nvPr>
        </p:nvSpPr>
        <p:spPr>
          <a:xfrm>
            <a:off x="1676291" y="3651251"/>
            <a:ext cx="210297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ge1902f1382_0_93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ge1902f1382_0_93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ge1902f1382_0_93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e1902f1382_0_99"/>
          <p:cNvSpPr txBox="1"/>
          <p:nvPr>
            <p:ph type="ctrTitle"/>
          </p:nvPr>
        </p:nvSpPr>
        <p:spPr>
          <a:xfrm>
            <a:off x="3047802" y="2244725"/>
            <a:ext cx="18286800" cy="477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ge1902f1382_0_99"/>
          <p:cNvSpPr txBox="1"/>
          <p:nvPr>
            <p:ph idx="1" type="subTitle"/>
          </p:nvPr>
        </p:nvSpPr>
        <p:spPr>
          <a:xfrm>
            <a:off x="3047802" y="7204075"/>
            <a:ext cx="18286800" cy="3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1pPr>
            <a:lvl2pPr lv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2pPr>
            <a:lvl3pPr lvl="2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lvl="4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lvl="5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lvl="6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lvl="7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lvl="8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/>
        </p:txBody>
      </p:sp>
      <p:sp>
        <p:nvSpPr>
          <p:cNvPr id="99" name="Google Shape;99;ge1902f1382_0_99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ge1902f1382_0_99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ge1902f1382_0_99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e1902f1382_0_105"/>
          <p:cNvSpPr txBox="1"/>
          <p:nvPr>
            <p:ph type="title"/>
          </p:nvPr>
        </p:nvSpPr>
        <p:spPr>
          <a:xfrm>
            <a:off x="1663593" y="3419481"/>
            <a:ext cx="21029700" cy="570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ge1902f1382_0_105"/>
          <p:cNvSpPr txBox="1"/>
          <p:nvPr>
            <p:ph idx="1" type="body"/>
          </p:nvPr>
        </p:nvSpPr>
        <p:spPr>
          <a:xfrm>
            <a:off x="1663593" y="9178928"/>
            <a:ext cx="21029700" cy="30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888888"/>
              </a:buClr>
              <a:buSzPts val="4800"/>
              <a:buNone/>
              <a:defRPr sz="4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4000"/>
              <a:buNone/>
              <a:defRPr sz="4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  <a:defRPr sz="3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5" name="Google Shape;105;ge1902f1382_0_105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ge1902f1382_0_105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ge1902f1382_0_105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e1902f1382_0_111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ge1902f1382_0_111"/>
          <p:cNvSpPr txBox="1"/>
          <p:nvPr>
            <p:ph idx="1" type="body"/>
          </p:nvPr>
        </p:nvSpPr>
        <p:spPr>
          <a:xfrm>
            <a:off x="1676291" y="3651251"/>
            <a:ext cx="103626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" name="Google Shape;111;ge1902f1382_0_111"/>
          <p:cNvSpPr txBox="1"/>
          <p:nvPr>
            <p:ph idx="2" type="body"/>
          </p:nvPr>
        </p:nvSpPr>
        <p:spPr>
          <a:xfrm>
            <a:off x="12343596" y="3651251"/>
            <a:ext cx="103626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" name="Google Shape;112;ge1902f1382_0_111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ge1902f1382_0_111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ge1902f1382_0_111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1902f1382_0_118"/>
          <p:cNvSpPr txBox="1"/>
          <p:nvPr>
            <p:ph type="title"/>
          </p:nvPr>
        </p:nvSpPr>
        <p:spPr>
          <a:xfrm>
            <a:off x="1679467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ge1902f1382_0_118"/>
          <p:cNvSpPr txBox="1"/>
          <p:nvPr>
            <p:ph idx="1" type="body"/>
          </p:nvPr>
        </p:nvSpPr>
        <p:spPr>
          <a:xfrm>
            <a:off x="1679469" y="3362325"/>
            <a:ext cx="10314900" cy="1647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118" name="Google Shape;118;ge1902f1382_0_118"/>
          <p:cNvSpPr txBox="1"/>
          <p:nvPr>
            <p:ph idx="2" type="body"/>
          </p:nvPr>
        </p:nvSpPr>
        <p:spPr>
          <a:xfrm>
            <a:off x="1679469" y="5010153"/>
            <a:ext cx="10314900" cy="73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ge1902f1382_0_118"/>
          <p:cNvSpPr txBox="1"/>
          <p:nvPr>
            <p:ph idx="3" type="body"/>
          </p:nvPr>
        </p:nvSpPr>
        <p:spPr>
          <a:xfrm>
            <a:off x="12343601" y="3362325"/>
            <a:ext cx="10365600" cy="1647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120" name="Google Shape;120;ge1902f1382_0_118"/>
          <p:cNvSpPr txBox="1"/>
          <p:nvPr>
            <p:ph idx="4" type="body"/>
          </p:nvPr>
        </p:nvSpPr>
        <p:spPr>
          <a:xfrm>
            <a:off x="12343601" y="5010153"/>
            <a:ext cx="10365600" cy="73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ge1902f1382_0_118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ge1902f1382_0_118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ge1902f1382_0_118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e1902f1382_0_127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ge1902f1382_0_127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ge1902f1382_0_127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ge1902f1382_0_127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e1902f1382_0_132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ge1902f1382_0_132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ge1902f1382_0_132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e1902f1382_0_136"/>
          <p:cNvSpPr txBox="1"/>
          <p:nvPr>
            <p:ph type="title"/>
          </p:nvPr>
        </p:nvSpPr>
        <p:spPr>
          <a:xfrm>
            <a:off x="1679467" y="914400"/>
            <a:ext cx="78639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ge1902f1382_0_136"/>
          <p:cNvSpPr txBox="1"/>
          <p:nvPr>
            <p:ph idx="1" type="body"/>
          </p:nvPr>
        </p:nvSpPr>
        <p:spPr>
          <a:xfrm>
            <a:off x="10365701" y="1974855"/>
            <a:ext cx="12343500" cy="97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6350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1pPr>
            <a:lvl2pPr indent="-5842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Char char="•"/>
              <a:defRPr sz="5600"/>
            </a:lvl2pPr>
            <a:lvl3pPr indent="-5334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  <a:defRPr sz="4800"/>
            </a:lvl3pPr>
            <a:lvl4pPr indent="-482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482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6pPr>
            <a:lvl7pPr indent="-482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7pPr>
            <a:lvl8pPr indent="-482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8pPr>
            <a:lvl9pPr indent="-482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9pPr>
          </a:lstStyle>
          <a:p/>
        </p:txBody>
      </p:sp>
      <p:sp>
        <p:nvSpPr>
          <p:cNvPr id="136" name="Google Shape;136;ge1902f1382_0_136"/>
          <p:cNvSpPr txBox="1"/>
          <p:nvPr>
            <p:ph idx="2" type="body"/>
          </p:nvPr>
        </p:nvSpPr>
        <p:spPr>
          <a:xfrm>
            <a:off x="1679467" y="4114801"/>
            <a:ext cx="7863900" cy="76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137" name="Google Shape;137;ge1902f1382_0_136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ge1902f1382_0_136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ge1902f1382_0_136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0"/>
          <p:cNvSpPr txBox="1"/>
          <p:nvPr>
            <p:ph type="ctrTitle"/>
          </p:nvPr>
        </p:nvSpPr>
        <p:spPr>
          <a:xfrm>
            <a:off x="3047802" y="2244725"/>
            <a:ext cx="18286810" cy="4775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0"/>
          <p:cNvSpPr txBox="1"/>
          <p:nvPr>
            <p:ph idx="1" type="subTitle"/>
          </p:nvPr>
        </p:nvSpPr>
        <p:spPr>
          <a:xfrm>
            <a:off x="3047802" y="7204075"/>
            <a:ext cx="18286810" cy="3311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1pPr>
            <a:lvl2pPr lv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2pPr>
            <a:lvl3pPr lvl="2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lvl="4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lvl="5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lvl="6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lvl="7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lvl="8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/>
        </p:txBody>
      </p:sp>
      <p:sp>
        <p:nvSpPr>
          <p:cNvPr id="24" name="Google Shape;24;p30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0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0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e1902f1382_0_143"/>
          <p:cNvSpPr txBox="1"/>
          <p:nvPr>
            <p:ph type="title"/>
          </p:nvPr>
        </p:nvSpPr>
        <p:spPr>
          <a:xfrm>
            <a:off x="1679467" y="914400"/>
            <a:ext cx="78639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ge1902f1382_0_143"/>
          <p:cNvSpPr/>
          <p:nvPr>
            <p:ph idx="2" type="pic"/>
          </p:nvPr>
        </p:nvSpPr>
        <p:spPr>
          <a:xfrm>
            <a:off x="10365701" y="1974855"/>
            <a:ext cx="12343500" cy="97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3" name="Google Shape;143;ge1902f1382_0_143"/>
          <p:cNvSpPr txBox="1"/>
          <p:nvPr>
            <p:ph idx="1" type="body"/>
          </p:nvPr>
        </p:nvSpPr>
        <p:spPr>
          <a:xfrm>
            <a:off x="1679467" y="4114801"/>
            <a:ext cx="7863900" cy="76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144" name="Google Shape;144;ge1902f1382_0_143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ge1902f1382_0_143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ge1902f1382_0_143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e1902f1382_0_150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ge1902f1382_0_150"/>
          <p:cNvSpPr txBox="1"/>
          <p:nvPr>
            <p:ph idx="1" type="body"/>
          </p:nvPr>
        </p:nvSpPr>
        <p:spPr>
          <a:xfrm rot="5400000">
            <a:off x="7839922" y="-2512250"/>
            <a:ext cx="8702700" cy="210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0" name="Google Shape;150;ge1902f1382_0_150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ge1902f1382_0_150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ge1902f1382_0_150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e1902f1382_0_156"/>
          <p:cNvSpPr txBox="1"/>
          <p:nvPr>
            <p:ph type="title"/>
          </p:nvPr>
        </p:nvSpPr>
        <p:spPr>
          <a:xfrm rot="5400000">
            <a:off x="14265477" y="3913404"/>
            <a:ext cx="11623800" cy="52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ge1902f1382_0_156"/>
          <p:cNvSpPr txBox="1"/>
          <p:nvPr>
            <p:ph idx="1" type="body"/>
          </p:nvPr>
        </p:nvSpPr>
        <p:spPr>
          <a:xfrm rot="5400000">
            <a:off x="3598138" y="-1191695"/>
            <a:ext cx="11623800" cy="15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6" name="Google Shape;156;ge1902f1382_0_156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ge1902f1382_0_156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ge1902f1382_0_156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1"/>
          <p:cNvSpPr txBox="1"/>
          <p:nvPr>
            <p:ph type="title"/>
          </p:nvPr>
        </p:nvSpPr>
        <p:spPr>
          <a:xfrm>
            <a:off x="1663593" y="3419481"/>
            <a:ext cx="21029830" cy="57054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1"/>
          <p:cNvSpPr txBox="1"/>
          <p:nvPr>
            <p:ph idx="1" type="body"/>
          </p:nvPr>
        </p:nvSpPr>
        <p:spPr>
          <a:xfrm>
            <a:off x="1663593" y="9178928"/>
            <a:ext cx="21029830" cy="30003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888888"/>
              </a:buClr>
              <a:buSzPts val="4800"/>
              <a:buNone/>
              <a:defRPr sz="4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4000"/>
              <a:buNone/>
              <a:defRPr sz="4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  <a:defRPr sz="3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31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1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1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2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2"/>
          <p:cNvSpPr txBox="1"/>
          <p:nvPr>
            <p:ph idx="1" type="body"/>
          </p:nvPr>
        </p:nvSpPr>
        <p:spPr>
          <a:xfrm>
            <a:off x="1676291" y="3651251"/>
            <a:ext cx="10362526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32"/>
          <p:cNvSpPr txBox="1"/>
          <p:nvPr>
            <p:ph idx="2" type="body"/>
          </p:nvPr>
        </p:nvSpPr>
        <p:spPr>
          <a:xfrm>
            <a:off x="12343596" y="3651251"/>
            <a:ext cx="10362526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32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2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2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3"/>
          <p:cNvSpPr txBox="1"/>
          <p:nvPr>
            <p:ph type="title"/>
          </p:nvPr>
        </p:nvSpPr>
        <p:spPr>
          <a:xfrm>
            <a:off x="1679467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3"/>
          <p:cNvSpPr txBox="1"/>
          <p:nvPr>
            <p:ph idx="1" type="body"/>
          </p:nvPr>
        </p:nvSpPr>
        <p:spPr>
          <a:xfrm>
            <a:off x="1679469" y="3362325"/>
            <a:ext cx="10314902" cy="16478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43" name="Google Shape;43;p33"/>
          <p:cNvSpPr txBox="1"/>
          <p:nvPr>
            <p:ph idx="2" type="body"/>
          </p:nvPr>
        </p:nvSpPr>
        <p:spPr>
          <a:xfrm>
            <a:off x="1679469" y="5010153"/>
            <a:ext cx="10314902" cy="7369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33"/>
          <p:cNvSpPr txBox="1"/>
          <p:nvPr>
            <p:ph idx="3" type="body"/>
          </p:nvPr>
        </p:nvSpPr>
        <p:spPr>
          <a:xfrm>
            <a:off x="12343601" y="3362325"/>
            <a:ext cx="10365701" cy="16478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45" name="Google Shape;45;p33"/>
          <p:cNvSpPr txBox="1"/>
          <p:nvPr>
            <p:ph idx="4" type="body"/>
          </p:nvPr>
        </p:nvSpPr>
        <p:spPr>
          <a:xfrm>
            <a:off x="12343601" y="5010153"/>
            <a:ext cx="10365701" cy="7369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33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3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3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4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4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4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4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5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5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5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6"/>
          <p:cNvSpPr txBox="1"/>
          <p:nvPr>
            <p:ph type="title"/>
          </p:nvPr>
        </p:nvSpPr>
        <p:spPr>
          <a:xfrm>
            <a:off x="1679467" y="914400"/>
            <a:ext cx="7863963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6"/>
          <p:cNvSpPr txBox="1"/>
          <p:nvPr>
            <p:ph idx="1" type="body"/>
          </p:nvPr>
        </p:nvSpPr>
        <p:spPr>
          <a:xfrm>
            <a:off x="10365701" y="1974855"/>
            <a:ext cx="12343597" cy="9747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6350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1pPr>
            <a:lvl2pPr indent="-5842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Char char="•"/>
              <a:defRPr sz="5600"/>
            </a:lvl2pPr>
            <a:lvl3pPr indent="-5334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  <a:defRPr sz="4800"/>
            </a:lvl3pPr>
            <a:lvl4pPr indent="-482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482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6pPr>
            <a:lvl7pPr indent="-482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7pPr>
            <a:lvl8pPr indent="-482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8pPr>
            <a:lvl9pPr indent="-482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9pPr>
          </a:lstStyle>
          <a:p/>
        </p:txBody>
      </p:sp>
      <p:sp>
        <p:nvSpPr>
          <p:cNvPr id="61" name="Google Shape;61;p36"/>
          <p:cNvSpPr txBox="1"/>
          <p:nvPr>
            <p:ph idx="2" type="body"/>
          </p:nvPr>
        </p:nvSpPr>
        <p:spPr>
          <a:xfrm>
            <a:off x="1679467" y="4114801"/>
            <a:ext cx="7863963" cy="7623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62" name="Google Shape;62;p36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6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6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7"/>
          <p:cNvSpPr txBox="1"/>
          <p:nvPr>
            <p:ph type="title"/>
          </p:nvPr>
        </p:nvSpPr>
        <p:spPr>
          <a:xfrm>
            <a:off x="1679467" y="914400"/>
            <a:ext cx="7863963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7"/>
          <p:cNvSpPr/>
          <p:nvPr>
            <p:ph idx="2" type="pic"/>
          </p:nvPr>
        </p:nvSpPr>
        <p:spPr>
          <a:xfrm>
            <a:off x="10365701" y="1974855"/>
            <a:ext cx="12343597" cy="9747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37"/>
          <p:cNvSpPr txBox="1"/>
          <p:nvPr>
            <p:ph idx="1" type="body"/>
          </p:nvPr>
        </p:nvSpPr>
        <p:spPr>
          <a:xfrm>
            <a:off x="1679467" y="4114801"/>
            <a:ext cx="7863963" cy="7623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69" name="Google Shape;69;p37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7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7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8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Calibri"/>
              <a:buNone/>
              <a:defRPr b="0" i="0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8"/>
          <p:cNvSpPr txBox="1"/>
          <p:nvPr>
            <p:ph idx="1" type="body"/>
          </p:nvPr>
        </p:nvSpPr>
        <p:spPr>
          <a:xfrm>
            <a:off x="1676291" y="3651251"/>
            <a:ext cx="21029830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84200" lvl="0" marL="457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33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82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572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572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572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572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72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572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8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8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8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e1902f1382_0_87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Calibri"/>
              <a:buNone/>
              <a:defRPr b="0" i="0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ge1902f1382_0_87"/>
          <p:cNvSpPr txBox="1"/>
          <p:nvPr>
            <p:ph idx="1" type="body"/>
          </p:nvPr>
        </p:nvSpPr>
        <p:spPr>
          <a:xfrm>
            <a:off x="1676291" y="3651251"/>
            <a:ext cx="210297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84200" lvl="0" marL="457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33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82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572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572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572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572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72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572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ge1902f1382_0_87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ge1902f1382_0_87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ge1902f1382_0_87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hyperlink" Target="https://ko.reactjs.org/docs/portals.html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/>
          <p:nvPr/>
        </p:nvSpPr>
        <p:spPr>
          <a:xfrm>
            <a:off x="2413000" y="3689648"/>
            <a:ext cx="17526000" cy="24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-US" sz="7500">
                <a:solidFill>
                  <a:schemeClr val="dk1"/>
                </a:solidFill>
              </a:rPr>
              <a:t>Portal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ED234B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b="1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공식문서로 보는 </a:t>
            </a:r>
            <a:r>
              <a:rPr b="1" lang="en-US" sz="4000">
                <a:solidFill>
                  <a:schemeClr val="dk1"/>
                </a:solidFill>
              </a:rPr>
              <a:t>Portal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0"/>
          <p:cNvSpPr txBox="1"/>
          <p:nvPr>
            <p:ph idx="12" type="sldNum"/>
          </p:nvPr>
        </p:nvSpPr>
        <p:spPr>
          <a:xfrm>
            <a:off x="9448184" y="12996000"/>
            <a:ext cx="5486043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e1902f1382_0_81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ge1902f1382_0_81"/>
          <p:cNvSpPr/>
          <p:nvPr/>
        </p:nvSpPr>
        <p:spPr>
          <a:xfrm>
            <a:off x="2413000" y="3860800"/>
            <a:ext cx="17923501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Portals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0" lang="en-US" sz="4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4"/>
              </a:rPr>
              <a:t>https://ko.reactjs.org/docs/portals.html</a:t>
            </a:r>
            <a:r>
              <a:rPr b="0" i="0" lang="en-US" sz="4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DOM 계층 구조 바깥에 있는 DOM 노드로 자식을 렌더링하는 최고의 방법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ge1902f1382_0_81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e172263cb2_0_16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정리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ge172263cb2_0_16"/>
          <p:cNvSpPr/>
          <p:nvPr/>
        </p:nvSpPr>
        <p:spPr>
          <a:xfrm>
            <a:off x="2413000" y="3876040"/>
            <a:ext cx="16035300" cy="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Portals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ge172263cb2_0_16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9" name="Google Shape;179;ge172263cb2_0_16"/>
          <p:cNvSpPr/>
          <p:nvPr/>
        </p:nvSpPr>
        <p:spPr>
          <a:xfrm>
            <a:off x="2496874" y="56826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ge172263cb2_0_16"/>
          <p:cNvSpPr/>
          <p:nvPr/>
        </p:nvSpPr>
        <p:spPr>
          <a:xfrm>
            <a:off x="10878874" y="56826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ge172263cb2_0_16"/>
          <p:cNvSpPr/>
          <p:nvPr/>
        </p:nvSpPr>
        <p:spPr>
          <a:xfrm>
            <a:off x="2514834" y="60246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createPortal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2" name="Google Shape;182;ge172263cb2_0_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77938" y="61147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ge172263cb2_0_16"/>
          <p:cNvSpPr/>
          <p:nvPr/>
        </p:nvSpPr>
        <p:spPr>
          <a:xfrm>
            <a:off x="10896834" y="60246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부모 컴포넌트 DOM 트리로부터 벗어나기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ge172263cb2_0_16"/>
          <p:cNvSpPr/>
          <p:nvPr/>
        </p:nvSpPr>
        <p:spPr>
          <a:xfrm>
            <a:off x="2519599" y="7401712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ge172263cb2_0_16"/>
          <p:cNvSpPr/>
          <p:nvPr/>
        </p:nvSpPr>
        <p:spPr>
          <a:xfrm>
            <a:off x="10901599" y="7401712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ge172263cb2_0_16"/>
          <p:cNvSpPr/>
          <p:nvPr/>
        </p:nvSpPr>
        <p:spPr>
          <a:xfrm>
            <a:off x="2537559" y="7743659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이벤트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7" name="Google Shape;187;ge172263cb2_0_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00663" y="7833812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ge172263cb2_0_16"/>
          <p:cNvSpPr/>
          <p:nvPr/>
        </p:nvSpPr>
        <p:spPr>
          <a:xfrm>
            <a:off x="10919559" y="7743659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Portal에 있더라도 Event는 트리로 전파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2021-04-05T07:22:06Z</dcterms:created>
  <dc:creator>jh_lee@fastcampus.co.kr</dc:creator>
</cp:coreProperties>
</file>