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g2p/Ektt1HWf4BNU/P7HUcAKfv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902f1382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902f1382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172263cb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172263cb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902f1382_0_9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902f1382_0_9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902f1382_0_9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902f1382_0_9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902f1382_0_9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902f1382_0_9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902f1382_0_9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902f1382_0_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902f1382_0_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902f1382_0_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902f1382_0_10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902f1382_0_10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902f1382_0_10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902f1382_0_10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902f1382_0_10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902f1382_0_11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902f1382_0_11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902f1382_0_11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902f1382_0_11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902f1382_0_11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902f1382_0_11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902f1382_0_11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902f1382_0_11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902f1382_0_11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902f1382_0_11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902f1382_0_11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902f1382_0_11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902f1382_0_11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902f1382_0_11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902f1382_0_12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902f1382_0_12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902f1382_0_12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902f1382_0_12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902f1382_0_13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902f1382_0_13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902f1382_0_13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902f1382_0_13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902f1382_0_13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902f1382_0_13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902f1382_0_13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902f1382_0_13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902f1382_0_13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902f1382_0_14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902f1382_0_14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902f1382_0_14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902f1382_0_14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902f1382_0_14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902f1382_0_14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902f1382_0_15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902f1382_0_15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902f1382_0_15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902f1382_0_15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902f1382_0_15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902f1382_0_15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902f1382_0_15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902f1382_0_15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902f1382_0_15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902f1382_0_15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902f1382_0_8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902f1382_0_8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902f1382_0_8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902f1382_0_8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902f1382_0_8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ko.reactjs.org/docs/render-prop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Render Props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공식문서로 보는 </a:t>
            </a:r>
            <a:r>
              <a:rPr b="1" lang="en-US" sz="4000">
                <a:solidFill>
                  <a:schemeClr val="dk1"/>
                </a:solidFill>
              </a:rPr>
              <a:t>Render Props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902f1382_0_8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902f1382_0_81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Render Props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https://ko.reactjs.org/docs/render-props.html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재사용의 한 방법 (Composition / HOC / render props...)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1902f1382_0_8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72263cb2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172263cb2_0_1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Render Props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172263cb2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ge172263cb2_0_16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e172263cb2_0_16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e172263cb2_0_16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render props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e172263cb2_0_16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무엇을 렌더링할 지 알려주는 함수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172263cb2_0_16"/>
          <p:cNvSpPr/>
          <p:nvPr/>
        </p:nvSpPr>
        <p:spPr>
          <a:xfrm>
            <a:off x="2519599" y="7401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e172263cb2_0_16"/>
          <p:cNvSpPr/>
          <p:nvPr/>
        </p:nvSpPr>
        <p:spPr>
          <a:xfrm>
            <a:off x="10901599" y="7401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e172263cb2_0_16"/>
          <p:cNvSpPr/>
          <p:nvPr/>
        </p:nvSpPr>
        <p:spPr>
          <a:xfrm>
            <a:off x="2537559" y="7743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render일 필요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0663" y="7833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e172263cb2_0_16"/>
          <p:cNvSpPr/>
          <p:nvPr/>
        </p:nvSpPr>
        <p:spPr>
          <a:xfrm>
            <a:off x="10919559" y="7743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없음, children도 되고 뭐든 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e172263cb2_0_16"/>
          <p:cNvSpPr/>
          <p:nvPr/>
        </p:nvSpPr>
        <p:spPr>
          <a:xfrm>
            <a:off x="2420674" y="9186949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e172263cb2_0_16"/>
          <p:cNvSpPr/>
          <p:nvPr/>
        </p:nvSpPr>
        <p:spPr>
          <a:xfrm>
            <a:off x="10802674" y="9186949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172263cb2_0_16"/>
          <p:cNvSpPr/>
          <p:nvPr/>
        </p:nvSpPr>
        <p:spPr>
          <a:xfrm>
            <a:off x="2438634" y="9528897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PureComponent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19049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e172263cb2_0_16"/>
          <p:cNvSpPr/>
          <p:nvPr/>
        </p:nvSpPr>
        <p:spPr>
          <a:xfrm>
            <a:off x="10820634" y="9528897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props, state 비교하여 성능 최적화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