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XP3TmKhzPknuN8BnOBK6n23M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8112c641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b8112c641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112c6414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b8112c6414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112c6414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b8112c6414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24f1e81e7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e24f1e81e7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24f1e81e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e24f1e81e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112c6414_0_133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b8112c6414_0_133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b8112c6414_0_13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b8112c6414_0_13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b8112c6414_0_13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8112c6414_0_139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b8112c6414_0_139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b8112c6414_0_13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b8112c6414_0_13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b8112c6414_0_13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112c6414_0_145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b8112c6414_0_145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b8112c6414_0_1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b8112c6414_0_1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b8112c6414_0_14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8112c6414_0_15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b8112c6414_0_151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b8112c6414_0_151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b8112c6414_0_15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b8112c6414_0_15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b8112c6414_0_15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8112c6414_0_158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b8112c6414_0_158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b8112c6414_0_158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b8112c6414_0_158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b8112c6414_0_158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b8112c6414_0_15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b8112c6414_0_15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b8112c6414_0_15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112c6414_0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b8112c6414_0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b8112c6414_0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b8112c6414_0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8112c6414_0_1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b8112c6414_0_1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b8112c6414_0_1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112c6414_0_176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b8112c6414_0_176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b8112c6414_0_176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b8112c6414_0_17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b8112c6414_0_17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b8112c6414_0_17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112c6414_0_18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b8112c6414_0_183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b8112c6414_0_183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b8112c6414_0_18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b8112c6414_0_18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b8112c6414_0_18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112c6414_0_19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b8112c6414_0_190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b8112c6414_0_19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b8112c6414_0_19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b8112c6414_0_19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8112c6414_0_196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b8112c6414_0_196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b8112c6414_0_19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b8112c6414_0_19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b8112c6414_0_19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8112c6414_0_12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b8112c6414_0_127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b8112c6414_0_1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b8112c6414_0_1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b8112c6414_0_1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지금까지 알게 된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8112c6414_0_10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8112c6414_0_101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Context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b8112c6414_0_10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b8112c6414_0_101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8112c6414_0_101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b8112c6414_0_101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컴포넌트 트리 제약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b8112c641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b8112c6414_0_101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 drilling의 한계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b8112c6414_0_101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b8112c6414_0_101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b8112c6414_0_101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재사용성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b8112c641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b8112c6414_0_101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Context를 사용하면 재사용하기 어려움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b8112c6414_0_101"/>
          <p:cNvSpPr/>
          <p:nvPr/>
        </p:nvSpPr>
        <p:spPr>
          <a:xfrm>
            <a:off x="2409312" y="91107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b8112c6414_0_101"/>
          <p:cNvSpPr/>
          <p:nvPr/>
        </p:nvSpPr>
        <p:spPr>
          <a:xfrm>
            <a:off x="10791312" y="91107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b8112c6414_0_101"/>
          <p:cNvSpPr/>
          <p:nvPr/>
        </p:nvSpPr>
        <p:spPr>
          <a:xfrm>
            <a:off x="2427271" y="94526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b8112c641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376" y="95428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b8112c6414_0_101"/>
          <p:cNvSpPr/>
          <p:nvPr/>
        </p:nvSpPr>
        <p:spPr>
          <a:xfrm>
            <a:off x="10809272" y="94526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createContext / Provider / Consumer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b8112c6414_0_101"/>
          <p:cNvSpPr/>
          <p:nvPr/>
        </p:nvSpPr>
        <p:spPr>
          <a:xfrm>
            <a:off x="2432037" y="10982175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b8112c6414_0_101"/>
          <p:cNvSpPr/>
          <p:nvPr/>
        </p:nvSpPr>
        <p:spPr>
          <a:xfrm>
            <a:off x="10814037" y="10982175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b8112c6414_0_101"/>
          <p:cNvSpPr/>
          <p:nvPr/>
        </p:nvSpPr>
        <p:spPr>
          <a:xfrm>
            <a:off x="2449996" y="1132412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useContext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b8112c6414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3101" y="11414275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b8112c6414_0_101"/>
          <p:cNvSpPr/>
          <p:nvPr/>
        </p:nvSpPr>
        <p:spPr>
          <a:xfrm>
            <a:off x="10831997" y="1132412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Consumer 대체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8112c6414_0_20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b8112c6414_0_202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Portals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b8112c6414_0_20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gb8112c6414_0_202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b8112c6414_0_202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b8112c6414_0_202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createPortal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b8112c641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b8112c6414_0_202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부모 컴포넌트 DOM 트리로부터 벗어나기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b8112c6414_0_202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b8112c6414_0_202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b8112c6414_0_202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이벤트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b8112c6414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b8112c6414_0_202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Portal에 있더라도 Event는 트리로 전파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8112c6414_0_2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b8112c6414_0_2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Render Props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b8112c6414_0_2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b8112c6414_0_293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b8112c6414_0_293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b8112c6414_0_293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 props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b8112c6414_0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b8112c6414_0_293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무엇을 렌더링할 지 알려주는 함수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b8112c6414_0_293"/>
          <p:cNvSpPr/>
          <p:nvPr/>
        </p:nvSpPr>
        <p:spPr>
          <a:xfrm>
            <a:off x="2519599" y="74017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8112c6414_0_293"/>
          <p:cNvSpPr/>
          <p:nvPr/>
        </p:nvSpPr>
        <p:spPr>
          <a:xfrm>
            <a:off x="10901599" y="74017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b8112c6414_0_293"/>
          <p:cNvSpPr/>
          <p:nvPr/>
        </p:nvSpPr>
        <p:spPr>
          <a:xfrm>
            <a:off x="2537559" y="77436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render일 필요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b8112c6414_0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0663" y="78338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b8112c6414_0_293"/>
          <p:cNvSpPr/>
          <p:nvPr/>
        </p:nvSpPr>
        <p:spPr>
          <a:xfrm>
            <a:off x="10919559" y="77436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없음, children도 되고 뭐든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b8112c6414_0_293"/>
          <p:cNvSpPr/>
          <p:nvPr/>
        </p:nvSpPr>
        <p:spPr>
          <a:xfrm>
            <a:off x="2420674" y="9186949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b8112c6414_0_293"/>
          <p:cNvSpPr/>
          <p:nvPr/>
        </p:nvSpPr>
        <p:spPr>
          <a:xfrm>
            <a:off x="10802674" y="9186949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b8112c6414_0_293"/>
          <p:cNvSpPr/>
          <p:nvPr/>
        </p:nvSpPr>
        <p:spPr>
          <a:xfrm>
            <a:off x="2438634" y="9528897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PureComponent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b8112c6414_0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19049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8112c6414_0_293"/>
          <p:cNvSpPr/>
          <p:nvPr/>
        </p:nvSpPr>
        <p:spPr>
          <a:xfrm>
            <a:off x="10820634" y="9528897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props, state 비교하여 성능 최적화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24f1e81e7_0_91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중간복습 </a:t>
            </a:r>
            <a:r>
              <a:rPr b="1" lang="en-US" sz="7500">
                <a:solidFill>
                  <a:schemeClr val="dk1"/>
                </a:solidFill>
              </a:rPr>
              <a:t>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곁들임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24f1e81e7_0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24f1e81e7_0_96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주변에 개발을 잘하는 사람의 특징?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개발을 진짜 </a:t>
            </a:r>
            <a:r>
              <a:rPr lang="en-US" sz="4500">
                <a:solidFill>
                  <a:srgbClr val="ED244A"/>
                </a:solidFill>
              </a:rPr>
              <a:t>좋아</a:t>
            </a:r>
            <a:r>
              <a:rPr lang="en-US" sz="4500">
                <a:solidFill>
                  <a:srgbClr val="53585F"/>
                </a:solidFill>
              </a:rPr>
              <a:t>한다. (새로운 것에 대한 추구)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책임감</a:t>
            </a:r>
            <a:r>
              <a:rPr lang="en-US" sz="4500">
                <a:solidFill>
                  <a:srgbClr val="53585F"/>
                </a:solidFill>
              </a:rPr>
              <a:t>이 강하다. (결국에는 해냄)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센스</a:t>
            </a:r>
            <a:r>
              <a:rPr lang="en-US" sz="4500">
                <a:solidFill>
                  <a:srgbClr val="53585F"/>
                </a:solidFill>
              </a:rPr>
              <a:t>가 좋다. (게으름 + 일머리)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근본</a:t>
            </a:r>
            <a:r>
              <a:rPr lang="en-US" sz="4500">
                <a:solidFill>
                  <a:srgbClr val="53585F"/>
                </a:solidFill>
              </a:rPr>
              <a:t>을 파고 든다. (Why에 대한 답을 확실하게 알고 넘어간다.)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제각각 그 중에 제일 잘하는 사람은 </a:t>
            </a:r>
            <a:r>
              <a:rPr lang="en-US" sz="4500">
                <a:solidFill>
                  <a:srgbClr val="ED244A"/>
                </a:solidFill>
              </a:rPr>
              <a:t>책임감</a:t>
            </a:r>
            <a:r>
              <a:rPr lang="en-US" sz="4500">
                <a:solidFill>
                  <a:srgbClr val="53585F"/>
                </a:solidFill>
              </a:rPr>
              <a:t>을 가지고 </a:t>
            </a:r>
            <a:r>
              <a:rPr lang="en-US" sz="4500">
                <a:solidFill>
                  <a:srgbClr val="ED244A"/>
                </a:solidFill>
              </a:rPr>
              <a:t>근본</a:t>
            </a:r>
            <a:r>
              <a:rPr lang="en-US" sz="4500">
                <a:solidFill>
                  <a:srgbClr val="53585F"/>
                </a:solidFill>
              </a:rPr>
              <a:t>을 파고 드는 사람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42" name="Google Shape;242;ge24f1e81e7_0_9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24f1e81e7_0_9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