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TbAoJ9lIms0WZZOEKD5w5+42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902f138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902f138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902f1382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902f1382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902f1382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902f1382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902f1382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902f1382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902f1382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902f1382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902f1382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902f1382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902f1382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902f1382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902f1382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902f1382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902f1382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902f1382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902f1382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902f1382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902f1382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902f1382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902f1382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902f1382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902f1382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902f1382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902f1382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902f1382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902f1382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902f1382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902f1382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902f1382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902f1382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902f1382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902f1382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902f1382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902f1382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902f1382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902f1382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902f1382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902f1382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902f1382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902f1382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902f1382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902f1382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902f1382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902f1382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902f1382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902f1382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902f1382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902f1382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902f1382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902f1382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902f1382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902f1382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902f1382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902f1382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902f1382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902f1382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902f1382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902f1382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902f1382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902f1382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902f1382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902f1382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typechecking-with-proptyp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PropTypes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PropTypes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902f1382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902f1382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PropTypes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https://ko.reactjs.org/docs/typechecking-with-proptypes.html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Props의 타입을 확인하기 위한 도구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(like. Flow, TypeScript같은 정적 타이핑 도구)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902f1382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PropTypes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개발 모드에서만 동작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유효하지 않은 prop에 대한 경고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custom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RegExp 등으로 사용자 정의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72263cb2_0_16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72263cb2_0_16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children 제한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72263cb2_0_16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원래 제약없던 갯수 제약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