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GVHmzHsM/nyG66PFV0zcFVKXR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reconcili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Reconciliation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Reconciliation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Reconciliation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https://ko.reactjs.org/docs/reconciliation.html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UI 갱신에 대한 React의 접근법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Reconciliation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루트부터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트리를 파괴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부모가 바뀌었다면 트리를 버린다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자식 재귀 처리 시 효율성 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