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xonv+WTTJnGB9uT8Jidp6USTA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ac2c793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2ac2c793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902f1382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902f1382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902f1382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902f1382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902f1382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902f1382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902f1382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902f1382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902f1382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902f1382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902f1382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902f1382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902f1382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902f1382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902f1382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902f1382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902f1382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902f1382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902f1382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902f1382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902f1382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02f1382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902f1382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902f1382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902f1382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902f1382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902f1382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902f1382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902f1382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902f1382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902f1382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902f1382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902f1382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902f1382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902f1382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902f1382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02f1382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902f1382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902f1382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902f1382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902f1382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902f1382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02f1382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902f1382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902f1382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902f1382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902f1382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902f1382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02f1382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902f1382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902f1382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902f1382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902f1382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902f1382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902f1382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902f1382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902f1382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902f1382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902f1382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902f1382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902f1382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902f1382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902f1382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faq-internal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design-principl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Reconciliation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더 알아보기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902f1382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Virtual DOM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https://ko.reactjs.org/docs/faq-internals.html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가상</a:t>
            </a:r>
            <a:r>
              <a:rPr lang="en-US" sz="4500">
                <a:solidFill>
                  <a:srgbClr val="53585F"/>
                </a:solidFill>
              </a:rPr>
              <a:t>의 표현을 메모리에 저장하고 </a:t>
            </a:r>
            <a:r>
              <a:rPr lang="en-US" sz="4500">
                <a:solidFill>
                  <a:srgbClr val="ED244A"/>
                </a:solidFill>
              </a:rPr>
              <a:t>실제</a:t>
            </a:r>
            <a:r>
              <a:rPr lang="en-US" sz="4500">
                <a:solidFill>
                  <a:srgbClr val="53585F"/>
                </a:solidFill>
              </a:rPr>
              <a:t> DOM과 동기화하는 과정 === 재조정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ac2c7934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2ac2c7934_0_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Design Principles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https://ko.reactjs.org/docs/design-principles.html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리액트가 무엇을 하고 무엇을 하지 않는지에 대한 개발 철학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리액트의 스케쥴링 업데이트(setState가 비동기적인 이유)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2ac2c7934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Reconciliation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Virtual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실제 DOM과 동기화 할 가상 표현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172263cb2_0_16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172263cb2_0_16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재조정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172263cb2_0_16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실제 DOM과 Virtual DOM의 동기화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172263cb2_0_16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172263cb2_0_16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172263cb2_0_16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 Fiber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172263cb2_0_16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스택 reconciler 대체한 재조정 엔진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