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O8tjgpgboLHOnptuMp/XXtMv4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abcf53fd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abcf53fd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abcf53fd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2abcf53fd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2abcf53fd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2abcf53fd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abcf53fd_0_12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abcf53fd_0_12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abcf53fd_0_1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abcf53fd_0_1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abcf53fd_0_1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abcf53fd_0_12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abcf53fd_0_12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abcf53fd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abcf53fd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abcf53fd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abcf53fd_0_13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abcf53fd_0_13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abcf53fd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abcf53fd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abcf53fd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abcf53fd_0_14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abcf53fd_0_14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abcf53fd_0_14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abcf53fd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abcf53fd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abcf53fd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abcf53fd_0_14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abcf53fd_0_14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abcf53fd_0_14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abcf53fd_0_14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abcf53fd_0_14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abcf53fd_0_14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abcf53fd_0_14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abcf53fd_0_14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abcf53fd_0_15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abcf53fd_0_15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abcf53fd_0_15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abcf53fd_0_15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abcf53fd_0_16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abcf53fd_0_16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abcf53fd_0_16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abcf53fd_0_16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abcf53fd_0_16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abcf53fd_0_16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abcf53fd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abcf53fd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abcf53fd_0_1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bcf53fd_0_17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abcf53fd_0_17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abcf53fd_0_17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abcf53fd_0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abcf53fd_0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abcf53fd_0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abcf53fd_0_18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abcf53fd_0_18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abcf53fd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abcf53fd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abcf53fd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abcf53fd_0_18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abcf53fd_0_18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abcf53fd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abcf53fd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abcf53fd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abcf53fd_0_1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abcf53fd_0_11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abcf53fd_0_1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abcf53fd_0_1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abcf53fd_0_1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abcf53fd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abcf53fd_0_9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PropTypes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2abcf53fd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2abcf53fd_0_9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2abcf53fd_0_9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2abcf53fd_0_9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개발 모드에서만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2abcf53fd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2abcf53fd_0_9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유효하지 않은 prop에 대한 경고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2abcf53fd_0_9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2abcf53fd_0_9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2abcf53fd_0_9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2abcf53fd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2abcf53fd_0_9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RegExp 등으로 사용자 정의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2abcf53fd_0_96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2abcf53fd_0_96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2abcf53fd_0_96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children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2abcf53fd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2abcf53fd_0_96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원래 제약없던 갯수 제약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abcf53fd_0_19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2abcf53fd_0_19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Reconciliation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2abcf53fd_0_19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e2abcf53fd_0_19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2abcf53fd_0_19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2abcf53fd_0_19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루트부터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2abcf53fd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2abcf53fd_0_19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2abcf53fd_0_192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2abcf53fd_0_192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2abcf53fd_0_192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트리를 파괴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2abcf53fd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abcf53fd_0_192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부모가 바뀌었다면 트리를 버린다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2abcf53fd_0_192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2abcf53fd_0_192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2abcf53fd_0_192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2abcf53fd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2abcf53fd_0_192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자식 재귀 처리 시 효율성 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abcf53fd_0_2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2abcf53fd_0_28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Reconciliation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2abcf53fd_0_2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e2abcf53fd_0_288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2abcf53fd_0_288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2abcf53fd_0_288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e2abcf53fd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2abcf53fd_0_288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동기화 할 가상 표현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2abcf53fd_0_288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2abcf53fd_0_288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2abcf53fd_0_288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재조정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2abcf53fd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2abcf53fd_0_288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Virtual DOM의 동기화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2abcf53fd_0_288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2abcf53fd_0_288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2abcf53fd_0_288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Fiber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2abcf53fd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2abcf53fd_0_288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스택 reconciler 대체한 재조정 엔진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리액트에서 중요한건 다 봤다.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안 본건 그리 중요하지 않다고 봐도 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맛보기 &gt; 디테일 초급 &gt; 디테일 고급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들어본 것들을 한번 정도 되짚어 보는 것만으로도 좋은 복기가 될 것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2" name="Google Shape;242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