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hpYDQp9DGYYT9NJdS6vkRUGqkx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902f1382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902f1382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2ac2c793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2ac2c793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902f1382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902f1382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902f1382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902f1382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902f1382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902f1382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902f1382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902f1382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902f1382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902f1382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902f1382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902f1382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902f1382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902f1382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902f1382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902f1382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902f1382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902f1382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902f1382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902f1382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902f1382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902f1382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902f1382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902f1382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902f1382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902f1382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902f1382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902f1382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902f1382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902f1382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902f1382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902f1382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902f1382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902f1382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902f1382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902f1382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902f1382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902f1382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902f1382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902f1382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902f1382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902f1382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902f1382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902f1382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902f1382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902f1382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902f1382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902f1382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902f1382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902f1382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902f1382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902f1382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902f1382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902f1382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902f1382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902f1382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902f1382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902f1382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902f1382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902f1382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902f1382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902f1382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902f1382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chrome.google.com/webstore/detail/react-developer-tools/fmkadmapgofadopljbjfkapdkoienihi?hl=k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github.com/facebook/react/tree/master/packages/react-devtool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React Dev Tool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공식문서로 보는 </a:t>
            </a:r>
            <a:r>
              <a:rPr b="1" lang="en-US" sz="4000">
                <a:solidFill>
                  <a:schemeClr val="dk1"/>
                </a:solidFill>
              </a:rPr>
              <a:t>React Dev Tool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902f1382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902f1382_0_81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 Developer Tools(Chrome extension)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000" u="sng">
                <a:solidFill>
                  <a:schemeClr val="hlink"/>
                </a:solidFill>
                <a:hlinkClick r:id="rId4"/>
              </a:rPr>
              <a:t>https://chrome.google.com/webstore/detail/react-developer-tools/fmkadmapgofadopljbjfkapdkoienihi?hl=ko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1902f1382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ac2c7934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2ac2c7934_0_1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react-devtools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000" u="sng">
                <a:solidFill>
                  <a:schemeClr val="hlink"/>
                </a:solidFill>
                <a:hlinkClick r:id="rId4"/>
              </a:rPr>
              <a:t>https://github.com/facebook/react/tree/master/packages/react-devtools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Components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Profiler(Memoization 수업 내용으로 확인해보기)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8" name="Google Shape;178;ge2ac2c7934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 Dev Tools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개발자 도구 확장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React에서 확인하고 싶은 것들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172263cb2_0_16"/>
          <p:cNvSpPr/>
          <p:nvPr/>
        </p:nvSpPr>
        <p:spPr>
          <a:xfrm>
            <a:off x="2519599" y="7401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e172263cb2_0_16"/>
          <p:cNvSpPr/>
          <p:nvPr/>
        </p:nvSpPr>
        <p:spPr>
          <a:xfrm>
            <a:off x="10901599" y="7401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e172263cb2_0_16"/>
          <p:cNvSpPr/>
          <p:nvPr/>
        </p:nvSpPr>
        <p:spPr>
          <a:xfrm>
            <a:off x="2537559" y="7743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성능 측정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663" y="7833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e172263cb2_0_16"/>
          <p:cNvSpPr/>
          <p:nvPr/>
        </p:nvSpPr>
        <p:spPr>
          <a:xfrm>
            <a:off x="10919559" y="7743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Profiler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