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I9R1HFbyeMh6+PtZfGzPlxgXF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2ae929e8b_0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e2ae929e8b_0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2ae929e8b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e2ae929e8b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2ae929e8b_0_5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e2ae929e8b_0_5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2ae929e8b_0_5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e2ae929e8b_0_5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2ae929e8b_0_5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e2ae929e8b_0_5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2ae929e8b_0_6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e2ae929e8b_0_6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24f1e81e7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ge24f1e81e7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24f1e81e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e24f1e81e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2ae929e8b_0_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ge2ae929e8b_0_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ae929e8b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ae929e8b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ae929e8b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e2ae929e8b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2ae929e8b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2ae929e8b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ae929e8b_0_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e2ae929e8b_0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2ae929e8b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e2ae929e8b_0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2ae929e8b_0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e2ae929e8b_0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2ae929e8b_0_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e2ae929e8b_0_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2ae929e8b_0_4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e2ae929e8b_0_4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ae929e8b_0_19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ae929e8b_0_19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ae929e8b_0_19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ae929e8b_0_19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ae929e8b_0_19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ae929e8b_0_204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ae929e8b_0_204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ae929e8b_0_2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ae929e8b_0_2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ae929e8b_0_2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ae929e8b_0_210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ae929e8b_0_210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ae929e8b_0_2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ae929e8b_0_2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ae929e8b_0_2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ae929e8b_0_216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ae929e8b_0_216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ae929e8b_0_216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ae929e8b_0_2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ae929e8b_0_2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ae929e8b_0_2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ae929e8b_0_223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ae929e8b_0_223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ae929e8b_0_223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ae929e8b_0_223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ae929e8b_0_223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ae929e8b_0_2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ae929e8b_0_2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ae929e8b_0_2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ae929e8b_0_23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ae929e8b_0_2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ae929e8b_0_2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ae929e8b_0_2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ae929e8b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ae929e8b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ae929e8b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ae929e8b_0_241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ae929e8b_0_241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ae929e8b_0_241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ae929e8b_0_2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ae929e8b_0_2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ae929e8b_0_2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ae929e8b_0_248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ae929e8b_0_248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ae929e8b_0_248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ae929e8b_0_24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ae929e8b_0_24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ae929e8b_0_24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ae929e8b_0_25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ae929e8b_0_255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ae929e8b_0_25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ae929e8b_0_25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ae929e8b_0_25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ae929e8b_0_261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ae929e8b_0_261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ae929e8b_0_26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ae929e8b_0_26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ae929e8b_0_26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ae929e8b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ae929e8b_0_192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ae929e8b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ae929e8b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ae929e8b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hyperlink" Target="https://ko.reactjs.org/docs/thinking-in-react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공식문서로 디테일잡기 고급 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2ae929e8b_0_43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e2ae929e8b_0_437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Portals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e2ae929e8b_0_43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ge2ae929e8b_0_437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e2ae929e8b_0_437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e2ae929e8b_0_437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createPortal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ge2ae929e8b_0_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e2ae929e8b_0_437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부모 컴포넌트 DOM 트리로부터 벗어나기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e2ae929e8b_0_437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e2ae929e8b_0_437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e2ae929e8b_0_437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e2ae929e8b_0_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e2ae929e8b_0_437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Portal에 있더라도 Event는 트리로 전파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2ae929e8b_0_45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e2ae929e8b_0_45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Render Props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e2ae929e8b_0_45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ge2ae929e8b_0_453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e2ae929e8b_0_453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e2ae929e8b_0_453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render 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e2ae929e8b_0_4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e2ae929e8b_0_453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무엇을 렌더링할 지 알려주는 함수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e2ae929e8b_0_453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e2ae929e8b_0_453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e2ae929e8b_0_453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render일 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ge2ae929e8b_0_4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e2ae929e8b_0_453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없음, children도 되고 뭐든 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e2ae929e8b_0_453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e2ae929e8b_0_453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e2ae929e8b_0_453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PureComponent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e2ae929e8b_0_4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e2ae929e8b_0_453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props, state 비교하여 성능 최적화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2ae929e8b_0_54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e2ae929e8b_0_549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PropTypes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e2ae929e8b_0_54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ge2ae929e8b_0_549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e2ae929e8b_0_549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e2ae929e8b_0_549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개발 모드에서만 동작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ge2ae929e8b_0_5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e2ae929e8b_0_549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유효하지 않은 prop에 대한 경고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e2ae929e8b_0_549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e2ae929e8b_0_549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e2ae929e8b_0_549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e2ae929e8b_0_5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e2ae929e8b_0_549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RegExp 등으로 사용자 정의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e2ae929e8b_0_549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e2ae929e8b_0_549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e2ae929e8b_0_549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children 제한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e2ae929e8b_0_5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e2ae929e8b_0_549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원래 제약없던 갯수 제약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2ae929e8b_0_57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e2ae929e8b_0_57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Reconciliation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e2ae929e8b_0_57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ge2ae929e8b_0_570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e2ae929e8b_0_570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e2ae929e8b_0_570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루트부터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e2ae929e8b_0_5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e2ae929e8b_0_570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무엇을 렌더링할 지 알려주는 함수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e2ae929e8b_0_570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e2ae929e8b_0_570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e2ae929e8b_0_570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트리를 파괴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e2ae929e8b_0_5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e2ae929e8b_0_570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부모가 바뀌었다면 트리를 버린다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e2ae929e8b_0_570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e2ae929e8b_0_570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e2ae929e8b_0_570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Keys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ge2ae929e8b_0_5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e2ae929e8b_0_570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자식 재귀 처리 시 효율성 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ae929e8b_0_59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e2ae929e8b_0_59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Reconciliation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e2ae929e8b_0_5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ge2ae929e8b_0_591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e2ae929e8b_0_591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e2ae929e8b_0_591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Virtual 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ge2ae929e8b_0_5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e2ae929e8b_0_591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실제 DOM과 동기화 할 가상 표현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e2ae929e8b_0_591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e2ae929e8b_0_591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e2ae929e8b_0_591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재조정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ge2ae929e8b_0_5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e2ae929e8b_0_591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실제 DOM과 Virtual DOM의 동기화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e2ae929e8b_0_591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e2ae929e8b_0_591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e2ae929e8b_0_591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 Fiber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e2ae929e8b_0_5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e2ae929e8b_0_591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스택 reconciler 대체한 재조정 엔진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2ae929e8b_0_68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e2ae929e8b_0_687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Dev Tools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e2ae929e8b_0_68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ge2ae929e8b_0_687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e2ae929e8b_0_687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e2ae929e8b_0_687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개발자 도구 확장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ge2ae929e8b_0_6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e2ae929e8b_0_687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React에서 확인하고 싶은 것들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e2ae929e8b_0_687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e2ae929e8b_0_687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e2ae929e8b_0_687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성능 측정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e2ae929e8b_0_6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e2ae929e8b_0_687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Profiler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24f1e81e7_0_91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e24f1e81e7_0_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24f1e81e7_0_96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리액트로 사고하기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https://ko.reactjs.org/docs/thinking-in-react.html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컴포넌트를 나누고 / 데이터를 가져오고 / </a:t>
            </a:r>
            <a:r>
              <a:rPr lang="en-US" sz="4500">
                <a:solidFill>
                  <a:srgbClr val="53585F"/>
                </a:solidFill>
              </a:rPr>
              <a:t>상태를 관리하고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각각 기능을 구현하고 / 디자인을 입히고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459" name="Google Shape;459;ge24f1e81e7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e24f1e81e7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2ae929e8b_0_778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공식문서 보면서 무언가를 이해해보기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</a:t>
            </a:r>
            <a:r>
              <a:rPr lang="en-US" sz="4500">
                <a:solidFill>
                  <a:srgbClr val="53585F"/>
                </a:solidFill>
              </a:rPr>
              <a:t>는 익숙해졌을지 모르지만,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문서를 보고 라이브러리를 익히는 건 익숙해지려면</a:t>
            </a:r>
            <a:r>
              <a:rPr lang="en-US" sz="4500">
                <a:solidFill>
                  <a:srgbClr val="ED244A"/>
                </a:solidFill>
              </a:rPr>
              <a:t> 반복</a:t>
            </a:r>
            <a:r>
              <a:rPr lang="en-US" sz="4500">
                <a:solidFill>
                  <a:srgbClr val="53585F"/>
                </a:solidFill>
              </a:rPr>
              <a:t> / 연습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20여개의 라이브러리를 보면</a:t>
            </a:r>
            <a:r>
              <a:rPr lang="en-US" sz="4500">
                <a:solidFill>
                  <a:srgbClr val="53585F"/>
                </a:solidFill>
              </a:rPr>
              <a:t>서 반복 / </a:t>
            </a:r>
            <a:r>
              <a:rPr lang="en-US" sz="4500">
                <a:solidFill>
                  <a:srgbClr val="ED244A"/>
                </a:solidFill>
              </a:rPr>
              <a:t>연습</a:t>
            </a:r>
            <a:r>
              <a:rPr lang="en-US" sz="4500">
                <a:solidFill>
                  <a:srgbClr val="53585F"/>
                </a:solidFill>
              </a:rPr>
              <a:t> 해보자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466" name="Google Shape;466;ge2ae929e8b_0_77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e2ae929e8b_0_77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ae929e8b_0_13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ae929e8b_0_134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2ae929e8b_0_13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e2ae929e8b_0_134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2ae929e8b_0_134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2ae929e8b_0_134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Hooks 등장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2ae929e8b_0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2ae929e8b_0_134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Class의 단점 보완 / 재사용성 강화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2ae929e8b_0_134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2ae929e8b_0_134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2ae929e8b_0_134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 사용 규칙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2ae929e8b_0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2ae929e8b_0_134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최상위 / 함수형 컴포넌트 / custom Hook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2ae929e8b_0_134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2ae929e8b_0_134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2ae929e8b_0_134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Class의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2ae929e8b_0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2ae929e8b_0_134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훅을 먼저 배웠기에 고민 할 필요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ae929e8b_0_15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2ae929e8b_0_155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Hooks</a:t>
            </a:r>
            <a:r>
              <a:rPr lang="en-US" sz="4500">
                <a:solidFill>
                  <a:srgbClr val="53585F"/>
                </a:solidFill>
              </a:rPr>
              <a:t>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2ae929e8b_0_15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e2ae929e8b_0_155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2ae929e8b_0_155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2ae929e8b_0_155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2ae929e8b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2ae929e8b_0_155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데이터 fetch / 구독 / Dom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2ae929e8b_0_155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2ae929e8b_0_155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2ae929e8b_0_155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clean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2ae929e8b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2ae929e8b_0_155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구독과 구독해지를 한 공간에서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2ae929e8b_0_155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2ae929e8b_0_155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2ae929e8b_0_155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dependency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2ae929e8b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2ae929e8b_0_155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필요한 변경시에만 effect 실행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ae929e8b_0_1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2ae929e8b_0_17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Hooks </a:t>
            </a:r>
            <a:r>
              <a:rPr lang="en-US" sz="4500">
                <a:solidFill>
                  <a:srgbClr val="53585F"/>
                </a:solidFill>
              </a:rPr>
              <a:t>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2ae929e8b_0_1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ge2ae929e8b_0_17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2ae929e8b_0_17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2ae929e8b_0_17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 Hook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e2ae929e8b_0_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e2ae929e8b_0_17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컴포넌트들에 반복되는 Hooks 묶기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2ae929e8b_0_17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2ae929e8b_0_17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2ae929e8b_0_17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Hooks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e2ae929e8b_0_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e2ae929e8b_0_17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필요한 타이밍에 참고해서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2ae929e8b_0_26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e2ae929e8b_0_267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Composition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e2ae929e8b_0_26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e2ae929e8b_0_267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e2ae929e8b_0_267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e2ae929e8b_0_267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e2ae929e8b_0_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e2ae929e8b_0_267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컴포넌트에 컴포넌트 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2ae929e8b_0_267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e2ae929e8b_0_267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e2ae929e8b_0_267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담는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e2ae929e8b_0_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e2ae929e8b_0_267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Children / Custom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2ae929e8b_0_28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e2ae929e8b_0_28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Composition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e2ae929e8b_0_28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ge2ae929e8b_0_283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2ae929e8b_0_283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2ae929e8b_0_283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 typeof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e2ae929e8b_0_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e2ae929e8b_0_283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type check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e2ae929e8b_0_283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e2ae929e8b_0_283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e2ae929e8b_0_283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확장성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e2ae929e8b_0_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e2ae929e8b_0_283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다양한 상황을 품을 수 있도록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2ae929e8b_0_29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e2ae929e8b_0_299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HOC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e2ae929e8b_0_29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ge2ae929e8b_0_299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e2ae929e8b_0_299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e2ae929e8b_0_299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e2ae929e8b_0_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e2ae929e8b_0_299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함수를 받아서 함수를 리턴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2ae929e8b_0_31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e2ae929e8b_0_31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Memoization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2ae929e8b_0_31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ge2ae929e8b_0_31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e2ae929e8b_0_31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e2ae929e8b_0_31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React.memo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e2ae929e8b_0_310"/>
          <p:cNvSpPr/>
          <p:nvPr/>
        </p:nvSpPr>
        <p:spPr>
          <a:xfrm>
            <a:off x="2415187" y="70887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e2ae929e8b_0_310"/>
          <p:cNvSpPr/>
          <p:nvPr/>
        </p:nvSpPr>
        <p:spPr>
          <a:xfrm>
            <a:off x="10797187" y="70887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e2ae929e8b_0_310"/>
          <p:cNvSpPr/>
          <p:nvPr/>
        </p:nvSpPr>
        <p:spPr>
          <a:xfrm>
            <a:off x="2433146" y="738915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Profiler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e2ae929e8b_0_310"/>
          <p:cNvSpPr/>
          <p:nvPr/>
        </p:nvSpPr>
        <p:spPr>
          <a:xfrm>
            <a:off x="2415187" y="87143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e2ae929e8b_0_310"/>
          <p:cNvSpPr/>
          <p:nvPr/>
        </p:nvSpPr>
        <p:spPr>
          <a:xfrm>
            <a:off x="10797187" y="87143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e2ae929e8b_0_310"/>
          <p:cNvSpPr/>
          <p:nvPr/>
        </p:nvSpPr>
        <p:spPr>
          <a:xfrm>
            <a:off x="2433146" y="9039063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e2ae929e8b_0_310"/>
          <p:cNvSpPr/>
          <p:nvPr/>
        </p:nvSpPr>
        <p:spPr>
          <a:xfrm>
            <a:off x="2415187" y="103399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e2ae929e8b_0_310"/>
          <p:cNvSpPr/>
          <p:nvPr/>
        </p:nvSpPr>
        <p:spPr>
          <a:xfrm>
            <a:off x="10797187" y="103399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ge2ae929e8b_0_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e2ae929e8b_0_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75208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e2ae929e8b_0_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91464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e2ae929e8b_0_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107720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e2ae929e8b_0_310"/>
          <p:cNvSpPr/>
          <p:nvPr/>
        </p:nvSpPr>
        <p:spPr>
          <a:xfrm>
            <a:off x="2433146" y="1064739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e2ae929e8b_0_31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HOC / Props 비교하여 메모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e2ae929e8b_0_310"/>
          <p:cNvSpPr/>
          <p:nvPr/>
        </p:nvSpPr>
        <p:spPr>
          <a:xfrm>
            <a:off x="10815146" y="738915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 성능 분석 도구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e2ae929e8b_0_310"/>
          <p:cNvSpPr/>
          <p:nvPr/>
        </p:nvSpPr>
        <p:spPr>
          <a:xfrm>
            <a:off x="10815146" y="9039063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useCallback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e2ae929e8b_0_310"/>
          <p:cNvSpPr/>
          <p:nvPr/>
        </p:nvSpPr>
        <p:spPr>
          <a:xfrm>
            <a:off x="10815146" y="1064739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useMemo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2ae929e8b_0_41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e2ae929e8b_0_41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Context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2ae929e8b_0_41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e2ae929e8b_0_411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e2ae929e8b_0_411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e2ae929e8b_0_411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 트리 제약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ge2ae929e8b_0_4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e2ae929e8b_0_411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Props drilling의 한계 해소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e2ae929e8b_0_411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e2ae929e8b_0_411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e2ae929e8b_0_411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재사용성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e2ae929e8b_0_4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e2ae929e8b_0_411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Context를 사용하면 재사용하기 어려움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e2ae929e8b_0_411"/>
          <p:cNvSpPr/>
          <p:nvPr/>
        </p:nvSpPr>
        <p:spPr>
          <a:xfrm>
            <a:off x="2409312" y="91107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e2ae929e8b_0_411"/>
          <p:cNvSpPr/>
          <p:nvPr/>
        </p:nvSpPr>
        <p:spPr>
          <a:xfrm>
            <a:off x="10791312" y="91107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e2ae929e8b_0_411"/>
          <p:cNvSpPr/>
          <p:nvPr/>
        </p:nvSpPr>
        <p:spPr>
          <a:xfrm>
            <a:off x="2427271" y="94526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e2ae929e8b_0_4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376" y="95428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e2ae929e8b_0_411"/>
          <p:cNvSpPr/>
          <p:nvPr/>
        </p:nvSpPr>
        <p:spPr>
          <a:xfrm>
            <a:off x="10809272" y="94526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createContext / Provider / Consumer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e2ae929e8b_0_411"/>
          <p:cNvSpPr/>
          <p:nvPr/>
        </p:nvSpPr>
        <p:spPr>
          <a:xfrm>
            <a:off x="2432037" y="1098217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e2ae929e8b_0_411"/>
          <p:cNvSpPr/>
          <p:nvPr/>
        </p:nvSpPr>
        <p:spPr>
          <a:xfrm>
            <a:off x="10814037" y="1098217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e2ae929e8b_0_411"/>
          <p:cNvSpPr/>
          <p:nvPr/>
        </p:nvSpPr>
        <p:spPr>
          <a:xfrm>
            <a:off x="2449996" y="1132412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e2ae929e8b_0_4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3101" y="1141427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e2ae929e8b_0_411"/>
          <p:cNvSpPr/>
          <p:nvPr/>
        </p:nvSpPr>
        <p:spPr>
          <a:xfrm>
            <a:off x="10831997" y="1132412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Consumer 대체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