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hnzhu1+5KfkzXhc4ka6l6SOG7g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70d2761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70d2761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38528777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385287776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3844257b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3844257b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3844257b0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3844257b0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172263cb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172263cb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60bfee6d_0_86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60bfee6d_0_86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60bfee6d_0_8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60bfee6d_0_8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60bfee6d_0_8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60bfee6d_0_86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60bfee6d_0_86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60bfee6d_0_86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60bfee6d_0_86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60bfee6d_0_86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60bfee6d_0_87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60bfee6d_0_87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60bfee6d_0_87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60bfee6d_0_87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60bfee6d_0_87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60bfee6d_0_87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60bfee6d_0_87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60bfee6d_0_87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60bfee6d_0_87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60bfee6d_0_87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60bfee6d_0_87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60bfee6d_0_88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60bfee6d_0_88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60bfee6d_0_88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60bfee6d_0_88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60bfee6d_0_88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60bfee6d_0_88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60bfee6d_0_88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60bfee6d_0_88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60bfee6d_0_89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60bfee6d_0_89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60bfee6d_0_89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60bfee6d_0_89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60bfee6d_0_8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60bfee6d_0_8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60bfee6d_0_8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60bfee6d_0_90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60bfee6d_0_90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60bfee6d_0_90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60bfee6d_0_90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60bfee6d_0_90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60bfee6d_0_90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60bfee6d_0_91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60bfee6d_0_91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60bfee6d_0_91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60bfee6d_0_9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60bfee6d_0_9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60bfee6d_0_9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60bfee6d_0_91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60bfee6d_0_91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60bfee6d_0_9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60bfee6d_0_9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60bfee6d_0_9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60bfee6d_0_92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60bfee6d_0_92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60bfee6d_0_92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60bfee6d_0_92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60bfee6d_0_92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60bfee6d_0_85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60bfee6d_0_85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60bfee6d_0_85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60bfee6d_0_85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60bfee6d_0_85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ko.reactjs.org/docs/hooks-effect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Hooks 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공식문서로 보는 Hooks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70d2761a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70d2761a_0_0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Effect Hook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https://ko.reactjs.org/docs/hooks-effect.html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ED244A"/>
                </a:solidFill>
              </a:rPr>
              <a:t>데이터</a:t>
            </a:r>
            <a:r>
              <a:rPr lang="en-US" sz="4500">
                <a:solidFill>
                  <a:srgbClr val="53585F"/>
                </a:solidFill>
              </a:rPr>
              <a:t> 가져오기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ED244A"/>
                </a:solidFill>
              </a:rPr>
              <a:t>구독</a:t>
            </a:r>
            <a:r>
              <a:rPr lang="en-US" sz="4500">
                <a:solidFill>
                  <a:srgbClr val="53585F"/>
                </a:solidFill>
              </a:rPr>
              <a:t> 설정하기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수동으로 리액트 컴포넌트의 DOM을 </a:t>
            </a:r>
            <a:r>
              <a:rPr lang="en-US" sz="4500">
                <a:solidFill>
                  <a:srgbClr val="ED244A"/>
                </a:solidFill>
              </a:rPr>
              <a:t>수정</a:t>
            </a:r>
            <a:r>
              <a:rPr lang="en-US" sz="4500">
                <a:solidFill>
                  <a:srgbClr val="53585F"/>
                </a:solidFill>
              </a:rPr>
              <a:t>하기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componentDidMount / componentDidUpdate / componentWillUnmount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1" name="Google Shape;171;ge170d2761a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385287776_0_1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componentDidMount + componentDidUpdate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useEffect(()=&gt;{});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구독과 정리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componentDidMount &amp; componentWillUnmount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useEffect </a:t>
            </a:r>
            <a:r>
              <a:rPr lang="en-US" sz="4500">
                <a:solidFill>
                  <a:srgbClr val="ED244A"/>
                </a:solidFill>
              </a:rPr>
              <a:t>하나</a:t>
            </a:r>
            <a:r>
              <a:rPr lang="en-US" sz="4500">
                <a:solidFill>
                  <a:srgbClr val="53585F"/>
                </a:solidFill>
              </a:rPr>
              <a:t>에서 처리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7" name="Google Shape;177;ge385287776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385287776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3844257b0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3844257b0_0_1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Effect가 업데이트 시마다 실행되는 이유?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(Class 메서드가 관련없는 로직들은 모아놓고,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관련이 있는 로직들은 여러개의 메서드로 나누어 놓는 경우가 있었다.)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componentDidMount / componentDidUpdate / componentWillUnmount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이에 대한 해결책으로 표현을 </a:t>
            </a:r>
            <a:r>
              <a:rPr lang="en-US" sz="4500">
                <a:solidFill>
                  <a:srgbClr val="ED244A"/>
                </a:solidFill>
              </a:rPr>
              <a:t>하나로 합치고</a:t>
            </a:r>
            <a:r>
              <a:rPr lang="en-US" sz="4500">
                <a:solidFill>
                  <a:srgbClr val="53585F"/>
                </a:solidFill>
              </a:rPr>
              <a:t>, 버그를 </a:t>
            </a:r>
            <a:r>
              <a:rPr lang="en-US" sz="4500">
                <a:solidFill>
                  <a:srgbClr val="ED244A"/>
                </a:solidFill>
              </a:rPr>
              <a:t>방지</a:t>
            </a:r>
            <a:r>
              <a:rPr lang="en-US" sz="4500">
                <a:solidFill>
                  <a:srgbClr val="53585F"/>
                </a:solidFill>
              </a:rPr>
              <a:t>하기 위해..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85" name="Google Shape;185;ge3844257b0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3844257b0_0_1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3844257b0_0_13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Effect</a:t>
            </a:r>
            <a:r>
              <a:rPr lang="en-US" sz="4500">
                <a:solidFill>
                  <a:srgbClr val="53585F"/>
                </a:solidFill>
              </a:rPr>
              <a:t>를 건너뛰어 성능 최적화하기?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특정 state의 변경에만 반응하게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componentDidUpdate(prevProps, prevState) {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}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dependency array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92" name="Google Shape;192;ge3844257b0_0_1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172263cb2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e172263cb2_0_1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Hooks</a:t>
            </a:r>
            <a:r>
              <a:rPr lang="en-US" sz="4500">
                <a:solidFill>
                  <a:srgbClr val="53585F"/>
                </a:solidFill>
              </a:rPr>
              <a:t>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e172263cb2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ge172263cb2_0_16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e172263cb2_0_16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e172263cb2_0_16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useEffect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e172263cb2_0_16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데이터 fetch / 구독 / Dom 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172263cb2_0_16"/>
          <p:cNvSpPr/>
          <p:nvPr/>
        </p:nvSpPr>
        <p:spPr>
          <a:xfrm>
            <a:off x="2496874" y="7417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e172263cb2_0_16"/>
          <p:cNvSpPr/>
          <p:nvPr/>
        </p:nvSpPr>
        <p:spPr>
          <a:xfrm>
            <a:off x="10878874" y="7417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e172263cb2_0_16"/>
          <p:cNvSpPr/>
          <p:nvPr/>
        </p:nvSpPr>
        <p:spPr>
          <a:xfrm>
            <a:off x="2514834" y="7759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clean 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49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e172263cb2_0_16"/>
          <p:cNvSpPr/>
          <p:nvPr/>
        </p:nvSpPr>
        <p:spPr>
          <a:xfrm>
            <a:off x="10896834" y="7759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구독과 구독해지를 한 공간에서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e172263cb2_0_16"/>
          <p:cNvSpPr/>
          <p:nvPr/>
        </p:nvSpPr>
        <p:spPr>
          <a:xfrm>
            <a:off x="2496874" y="91230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e172263cb2_0_16"/>
          <p:cNvSpPr/>
          <p:nvPr/>
        </p:nvSpPr>
        <p:spPr>
          <a:xfrm>
            <a:off x="10878874" y="91230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e172263cb2_0_16"/>
          <p:cNvSpPr/>
          <p:nvPr/>
        </p:nvSpPr>
        <p:spPr>
          <a:xfrm>
            <a:off x="2514834" y="94650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dependency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95551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e172263cb2_0_16"/>
          <p:cNvSpPr/>
          <p:nvPr/>
        </p:nvSpPr>
        <p:spPr>
          <a:xfrm>
            <a:off x="10896834" y="94650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필요한 변경시에만 effect 실행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