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sNSbORdwiwJx3z0QEHm39o9Y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8528777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38528777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7cbcc73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37cbcc73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7cbcc73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37cbcc73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custom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referenc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Hooks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Hooks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Custom Hooks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https://ko.reactjs.org/docs/hooks-custom.html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컴포넌트들에 중복되는 Hook 로직을 묶어서 재사용 하도록 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Hook에서 Hook으로 정보 전달 가능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85287776_0_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다른 Hooks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https://ko.reactjs.org/docs/hooks-reference.html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7" name="Google Shape;177;ge385287776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85287776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7cbcc73b_0_2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useState: 이전 값을 인자로 / 초기화 지연(함수)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useEffect: 의존성 배열, 안주거나 / [] / [a, b]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useLayoutEffect: useEffect 와 유사 모든 DOM 변경 후 브라우저가 화면을 그리기 이전 시점에 동기적으로 수행됨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4" name="Google Shape;184;ge37cbcc73b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37cbcc73b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7cbcc73b_0_8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useReducer: useState 대체 state / reducer / action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useContext: Context 강의에서 볼 것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useCallback &amp; useMemo: 메모이제이션 강의에서 볼 것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useRef: current 라는 상자. 내용의 변경은 알려주지 않음. 콜백 ref 사용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1" name="Google Shape;191;ge37cbcc73b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37cbcc73b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컴포넌트들에 반복되는 Hooks 묶기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타이밍에 참고해서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