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iWrL6KItn4y9uJKAfSw4DAGTGE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customschemas.google.com/relationships/presentationmetadata" Target="meta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386882f78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386882f78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386882f78_0_1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e386882f78_0_1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386882f78_0_2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ge386882f78_0_2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24f1e81e7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ge24f1e81e7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24f1e81e7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ge24f1e81e7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386882f78_0_123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386882f78_0_123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386882f78_0_12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386882f78_0_12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386882f78_0_12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386882f78_0_129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386882f78_0_129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386882f78_0_12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386882f78_0_12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386882f78_0_12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386882f78_0_135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386882f78_0_135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386882f78_0_13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386882f78_0_13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386882f78_0_13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386882f78_0_141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386882f78_0_141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386882f78_0_141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386882f78_0_14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386882f78_0_14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386882f78_0_14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386882f78_0_148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386882f78_0_148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386882f78_0_148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386882f78_0_148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386882f78_0_148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386882f78_0_14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386882f78_0_14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386882f78_0_14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386882f78_0_15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386882f78_0_15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386882f78_0_15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386882f78_0_15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386882f78_0_16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386882f78_0_16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386882f78_0_16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386882f78_0_166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386882f78_0_166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386882f78_0_166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386882f78_0_16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386882f78_0_16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386882f78_0_16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386882f78_0_17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386882f78_0_173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386882f78_0_173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386882f78_0_17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386882f78_0_17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386882f78_0_17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386882f78_0_18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386882f78_0_180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386882f78_0_18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386882f78_0_18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386882f78_0_18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386882f78_0_186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386882f78_0_186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386882f78_0_18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386882f78_0_18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386882f78_0_18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386882f78_0_11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386882f78_0_117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386882f78_0_11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386882f78_0_11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386882f78_0_11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중간복습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지금까지 알게 된 것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386882f78_0_9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386882f78_0_96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Hooks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e386882f78_0_9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ge386882f78_0_96"/>
          <p:cNvSpPr/>
          <p:nvPr/>
        </p:nvSpPr>
        <p:spPr>
          <a:xfrm>
            <a:off x="2496874" y="56826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e386882f78_0_96"/>
          <p:cNvSpPr/>
          <p:nvPr/>
        </p:nvSpPr>
        <p:spPr>
          <a:xfrm>
            <a:off x="10878874" y="56826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e386882f78_0_96"/>
          <p:cNvSpPr/>
          <p:nvPr/>
        </p:nvSpPr>
        <p:spPr>
          <a:xfrm>
            <a:off x="2514834" y="60246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Hooks 등장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ge386882f78_0_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61147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e386882f78_0_96"/>
          <p:cNvSpPr/>
          <p:nvPr/>
        </p:nvSpPr>
        <p:spPr>
          <a:xfrm>
            <a:off x="10896834" y="60246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Class의 단점 보완 / 재사용성 강화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e386882f78_0_96"/>
          <p:cNvSpPr/>
          <p:nvPr/>
        </p:nvSpPr>
        <p:spPr>
          <a:xfrm>
            <a:off x="2496874" y="74177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e386882f78_0_96"/>
          <p:cNvSpPr/>
          <p:nvPr/>
        </p:nvSpPr>
        <p:spPr>
          <a:xfrm>
            <a:off x="10878874" y="74177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e386882f78_0_96"/>
          <p:cNvSpPr/>
          <p:nvPr/>
        </p:nvSpPr>
        <p:spPr>
          <a:xfrm>
            <a:off x="2514834" y="77596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Hook 사용 규칙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ge386882f78_0_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78498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e386882f78_0_96"/>
          <p:cNvSpPr/>
          <p:nvPr/>
        </p:nvSpPr>
        <p:spPr>
          <a:xfrm>
            <a:off x="10896834" y="77596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최상위 / 함수형 컴포넌트 / custom Hook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e386882f78_0_96"/>
          <p:cNvSpPr/>
          <p:nvPr/>
        </p:nvSpPr>
        <p:spPr>
          <a:xfrm>
            <a:off x="2496874" y="91230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e386882f78_0_96"/>
          <p:cNvSpPr/>
          <p:nvPr/>
        </p:nvSpPr>
        <p:spPr>
          <a:xfrm>
            <a:off x="10878874" y="91230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e386882f78_0_96"/>
          <p:cNvSpPr/>
          <p:nvPr/>
        </p:nvSpPr>
        <p:spPr>
          <a:xfrm>
            <a:off x="2514834" y="94650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Class의 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ge386882f78_0_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95551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e386882f78_0_96"/>
          <p:cNvSpPr/>
          <p:nvPr/>
        </p:nvSpPr>
        <p:spPr>
          <a:xfrm>
            <a:off x="10896834" y="94650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훅을 먼저 배웠기에 고민 할 필요 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386882f78_0_192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e386882f78_0_192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Hooks</a:t>
            </a:r>
            <a:r>
              <a:rPr lang="en-US" sz="4500">
                <a:solidFill>
                  <a:srgbClr val="53585F"/>
                </a:solidFill>
              </a:rPr>
              <a:t> 2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e386882f78_0_192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ge386882f78_0_192"/>
          <p:cNvSpPr/>
          <p:nvPr/>
        </p:nvSpPr>
        <p:spPr>
          <a:xfrm>
            <a:off x="2496874" y="56826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e386882f78_0_192"/>
          <p:cNvSpPr/>
          <p:nvPr/>
        </p:nvSpPr>
        <p:spPr>
          <a:xfrm>
            <a:off x="10878874" y="56826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e386882f78_0_192"/>
          <p:cNvSpPr/>
          <p:nvPr/>
        </p:nvSpPr>
        <p:spPr>
          <a:xfrm>
            <a:off x="2514834" y="60246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useEffect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ge386882f78_0_1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61147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e386882f78_0_192"/>
          <p:cNvSpPr/>
          <p:nvPr/>
        </p:nvSpPr>
        <p:spPr>
          <a:xfrm>
            <a:off x="10896834" y="60246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데이터 fetch / 구독 / Dom 수정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e386882f78_0_192"/>
          <p:cNvSpPr/>
          <p:nvPr/>
        </p:nvSpPr>
        <p:spPr>
          <a:xfrm>
            <a:off x="2496874" y="74177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e386882f78_0_192"/>
          <p:cNvSpPr/>
          <p:nvPr/>
        </p:nvSpPr>
        <p:spPr>
          <a:xfrm>
            <a:off x="10878874" y="74177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e386882f78_0_192"/>
          <p:cNvSpPr/>
          <p:nvPr/>
        </p:nvSpPr>
        <p:spPr>
          <a:xfrm>
            <a:off x="2514834" y="77596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clean 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ge386882f78_0_1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78498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e386882f78_0_192"/>
          <p:cNvSpPr/>
          <p:nvPr/>
        </p:nvSpPr>
        <p:spPr>
          <a:xfrm>
            <a:off x="10896834" y="77596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구독과 구독해지를 한 공간에서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e386882f78_0_192"/>
          <p:cNvSpPr/>
          <p:nvPr/>
        </p:nvSpPr>
        <p:spPr>
          <a:xfrm>
            <a:off x="2496874" y="91230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e386882f78_0_192"/>
          <p:cNvSpPr/>
          <p:nvPr/>
        </p:nvSpPr>
        <p:spPr>
          <a:xfrm>
            <a:off x="10878874" y="91230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e386882f78_0_192"/>
          <p:cNvSpPr/>
          <p:nvPr/>
        </p:nvSpPr>
        <p:spPr>
          <a:xfrm>
            <a:off x="2514834" y="94650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dependency array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ge386882f78_0_1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95551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e386882f78_0_192"/>
          <p:cNvSpPr/>
          <p:nvPr/>
        </p:nvSpPr>
        <p:spPr>
          <a:xfrm>
            <a:off x="10896834" y="94650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필요한 변경시에만 effect 실행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386882f78_0_288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e386882f78_0_288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Hooks </a:t>
            </a:r>
            <a:r>
              <a:rPr lang="en-US" sz="4500">
                <a:solidFill>
                  <a:srgbClr val="53585F"/>
                </a:solidFill>
              </a:rPr>
              <a:t>3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e386882f78_0_28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6" name="Google Shape;216;ge386882f78_0_288"/>
          <p:cNvSpPr/>
          <p:nvPr/>
        </p:nvSpPr>
        <p:spPr>
          <a:xfrm>
            <a:off x="2496874" y="56826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e386882f78_0_288"/>
          <p:cNvSpPr/>
          <p:nvPr/>
        </p:nvSpPr>
        <p:spPr>
          <a:xfrm>
            <a:off x="10878874" y="56826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e386882f78_0_288"/>
          <p:cNvSpPr/>
          <p:nvPr/>
        </p:nvSpPr>
        <p:spPr>
          <a:xfrm>
            <a:off x="2514834" y="60246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Custom Hook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ge386882f78_0_2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61147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e386882f78_0_288"/>
          <p:cNvSpPr/>
          <p:nvPr/>
        </p:nvSpPr>
        <p:spPr>
          <a:xfrm>
            <a:off x="10896834" y="60246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컴포넌트들에 반복되는 Hooks 묶기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e386882f78_0_288"/>
          <p:cNvSpPr/>
          <p:nvPr/>
        </p:nvSpPr>
        <p:spPr>
          <a:xfrm>
            <a:off x="2496874" y="74177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e386882f78_0_288"/>
          <p:cNvSpPr/>
          <p:nvPr/>
        </p:nvSpPr>
        <p:spPr>
          <a:xfrm>
            <a:off x="10878874" y="74177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e386882f78_0_288"/>
          <p:cNvSpPr/>
          <p:nvPr/>
        </p:nvSpPr>
        <p:spPr>
          <a:xfrm>
            <a:off x="2514834" y="77596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다양한 Hooks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ge386882f78_0_2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78498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e386882f78_0_288"/>
          <p:cNvSpPr/>
          <p:nvPr/>
        </p:nvSpPr>
        <p:spPr>
          <a:xfrm>
            <a:off x="10896834" y="77596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필요한 타이밍에 참고해서 사용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24f1e81e7_0_91"/>
          <p:cNvSpPr/>
          <p:nvPr/>
        </p:nvSpPr>
        <p:spPr>
          <a:xfrm>
            <a:off x="2413000" y="3689648"/>
            <a:ext cx="175260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중간복습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곁들임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e24f1e81e7_0_9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24f1e81e7_0_96"/>
          <p:cNvSpPr/>
          <p:nvPr/>
        </p:nvSpPr>
        <p:spPr>
          <a:xfrm>
            <a:off x="2413000" y="3860800"/>
            <a:ext cx="179235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한국어 공식문서가 정말 좋은가?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ED244A"/>
                </a:solidFill>
              </a:rPr>
              <a:t>아니다</a:t>
            </a:r>
            <a:r>
              <a:rPr lang="en-US" sz="4500">
                <a:solidFill>
                  <a:srgbClr val="53585F"/>
                </a:solidFill>
              </a:rPr>
              <a:t>.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오히려 저자의 의도를 </a:t>
            </a:r>
            <a:r>
              <a:rPr lang="en-US" sz="4500">
                <a:solidFill>
                  <a:srgbClr val="ED244A"/>
                </a:solidFill>
              </a:rPr>
              <a:t>놓치는</a:t>
            </a:r>
            <a:r>
              <a:rPr lang="en-US" sz="4500">
                <a:solidFill>
                  <a:srgbClr val="53585F"/>
                </a:solidFill>
              </a:rPr>
              <a:t> 경우도 발생할 수 있다.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ED244A"/>
                </a:solidFill>
              </a:rPr>
              <a:t>원어</a:t>
            </a:r>
            <a:r>
              <a:rPr lang="en-US" sz="4500">
                <a:solidFill>
                  <a:srgbClr val="53585F"/>
                </a:solidFill>
              </a:rPr>
              <a:t>로도 봐보는 것을 추천한다.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(feat. 구글 번역기 / 파파고 번역기)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e24f1e81e7_0_9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e24f1e81e7_0_9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