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M1ZKVNHGa/uAj7EWz4jfi1klg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composition-vs-inheritanc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Composition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Composition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Composition vs Inheritance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https://ko.reactjs.org/docs/composition-vs-inheritance.html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컴포넌트에 다른 컴포넌트를 담기(children / custom)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특수화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컴포넌트에 컴포넌트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담는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Children / 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