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5zx+vVGyd2yMcyxuiS0Hmb/F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Composition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한 걸음 더 나가기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Composition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typeof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type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확장성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상황을 품을 수 있도록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