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DDwba/Vb8rAms/QJmmwdpGcry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902f138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902f138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902f1382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902f1382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902f1382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902f1382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902f1382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902f1382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902f1382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902f1382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902f1382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902f1382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902f1382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902f1382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902f1382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902f1382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902f1382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902f1382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902f1382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902f1382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902f1382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902f1382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902f1382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902f1382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902f1382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902f1382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902f1382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902f1382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902f1382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902f1382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902f1382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902f1382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902f1382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902f1382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902f1382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902f1382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902f1382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902f1382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902f1382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902f1382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902f1382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902f1382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902f1382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902f1382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902f1382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902f1382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902f1382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902f1382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902f1382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902f1382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902f1382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902f1382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902f1382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902f1382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902f1382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902f1382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902f1382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902f1382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902f1382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902f1382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902f1382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902f1382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902f1382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902f1382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902f1382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ko.reactjs.org/docs/higher-order-component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HOC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공식문서로 보는 HOC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902f1382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902f1382_0_81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Higher Order Component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https://ko.reactjs.org/docs/higher-order-components.html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고차 컴포넌트는 컴포넌트를 가져와 새 컴포넌트를 반환하는 함수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902f1382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HOC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함수를 받아서 함수를 리턴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