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h0/rvlAkdCDBkH88a6ekB7SZ8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7bf18e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37bf18e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37bf18e4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e37bf18e4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1902f138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1902f138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7bf18e47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e37bf18e47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72263cb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e172263cb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7bf18e47_0_18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37bf18e47_0_18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37bf18e47_0_18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37bf18e47_0_18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37bf18e47_0_18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37bf18e47_0_194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37bf18e47_0_194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37bf18e47_0_1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37bf18e47_0_1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37bf18e47_0_1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7bf18e47_0_200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37bf18e47_0_200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37bf18e47_0_20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37bf18e47_0_20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37bf18e47_0_20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37bf18e47_0_206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37bf18e47_0_206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37bf18e47_0_206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37bf18e47_0_20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37bf18e47_0_20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37bf18e47_0_20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7bf18e47_0_213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37bf18e47_0_213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37bf18e47_0_213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37bf18e47_0_213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37bf18e47_0_213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37bf18e47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37bf18e47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37bf18e47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7bf18e47_0_22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37bf18e47_0_2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37bf18e47_0_2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37bf18e47_0_2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7bf18e47_0_22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37bf18e47_0_22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37bf18e47_0_22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7bf18e47_0_231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37bf18e47_0_231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37bf18e47_0_231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37bf18e47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37bf18e47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37bf18e47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7bf18e47_0_238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37bf18e47_0_238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37bf18e47_0_238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37bf18e47_0_23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37bf18e47_0_23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37bf18e47_0_23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7bf18e47_0_245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37bf18e47_0_245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37bf18e47_0_24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37bf18e47_0_24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37bf18e47_0_24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37bf18e47_0_251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37bf18e47_0_251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37bf18e47_0_25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37bf18e47_0_25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37bf18e47_0_25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37bf18e47_0_18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37bf18e47_0_182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37bf18e47_0_18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37bf18e47_0_18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37bf18e47_0_18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ko.wikipedia.org/wiki/%EB%A9%94%EB%AA%A8%EC%9D%B4%EC%A0%9C%EC%9D%B4%EC%85%9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ko.reactjs.org/docs/react-api.html#reactmem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ko.reactjs.org/docs/profile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Memoization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공식문서로 보는 </a:t>
            </a:r>
            <a:r>
              <a:rPr b="1" lang="en-US" sz="4000">
                <a:solidFill>
                  <a:schemeClr val="dk1"/>
                </a:solidFill>
              </a:rPr>
              <a:t>Memoization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7bf18e47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Memoization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37bf18e47_0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37bf18e47_0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Memoization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37bf18e47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e37bf18e47_0_0"/>
          <p:cNvSpPr/>
          <p:nvPr/>
        </p:nvSpPr>
        <p:spPr>
          <a:xfrm>
            <a:off x="2413000" y="3860800"/>
            <a:ext cx="169254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메모이제이션?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메모이제이션은 컴퓨터 프로그램이 </a:t>
            </a:r>
            <a:r>
              <a:rPr lang="en-US" sz="4500">
                <a:solidFill>
                  <a:srgbClr val="ED245F"/>
                </a:solidFill>
              </a:rPr>
              <a:t>동일한 계산</a:t>
            </a:r>
            <a:r>
              <a:rPr lang="en-US" sz="4500">
                <a:solidFill>
                  <a:srgbClr val="53585F"/>
                </a:solidFill>
              </a:rPr>
              <a:t>을 </a:t>
            </a:r>
            <a:r>
              <a:rPr lang="en-US" sz="4500">
                <a:solidFill>
                  <a:srgbClr val="ED245F"/>
                </a:solidFill>
              </a:rPr>
              <a:t>반복</a:t>
            </a:r>
            <a:r>
              <a:rPr lang="en-US" sz="4500">
                <a:solidFill>
                  <a:srgbClr val="53585F"/>
                </a:solidFill>
              </a:rPr>
              <a:t>해야 할 때, 이전에 계산한 값을 </a:t>
            </a:r>
            <a:r>
              <a:rPr lang="en-US" sz="4500">
                <a:solidFill>
                  <a:srgbClr val="ED245F"/>
                </a:solidFill>
              </a:rPr>
              <a:t>메모리에 저장</a:t>
            </a:r>
            <a:r>
              <a:rPr lang="en-US" sz="4500">
                <a:solidFill>
                  <a:srgbClr val="53585F"/>
                </a:solidFill>
              </a:rPr>
              <a:t>함으로써 동일한 계산의 반복 수행을 제거하여 프로그램 실행 속도를 빠르게 하는 기술이다.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53585F"/>
                </a:solidFill>
              </a:rPr>
              <a:t>(출처: 위키피디아 메모이제이션 </a:t>
            </a:r>
            <a:r>
              <a:rPr lang="en-US" sz="3500" u="sng">
                <a:solidFill>
                  <a:schemeClr val="hlink"/>
                </a:solidFill>
                <a:hlinkClick r:id="rId4"/>
              </a:rPr>
              <a:t>https://ko.wikipedia.org/wiki/%EB%A9%94%EB%AA%A8%EC%9D%B4%EC%A0%9C%EC%9D%B4%EC%85%98</a:t>
            </a:r>
            <a:r>
              <a:rPr lang="en-US" sz="3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7bf18e47_0_170"/>
          <p:cNvSpPr/>
          <p:nvPr/>
        </p:nvSpPr>
        <p:spPr>
          <a:xfrm>
            <a:off x="5221375" y="4186152"/>
            <a:ext cx="7620000" cy="83298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e37bf18e47_0_17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e37bf18e47_0_17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e37bf18e47_0_17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Comments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e37bf18e47_0_1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e37bf18e47_0_170"/>
          <p:cNvSpPr/>
          <p:nvPr/>
        </p:nvSpPr>
        <p:spPr>
          <a:xfrm>
            <a:off x="5888376" y="4853700"/>
            <a:ext cx="5925600" cy="10764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제목: 내용 (좋아요 갯수)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37bf18e47_0_170"/>
          <p:cNvSpPr/>
          <p:nvPr/>
        </p:nvSpPr>
        <p:spPr>
          <a:xfrm>
            <a:off x="5888376" y="6328154"/>
            <a:ext cx="5925600" cy="10764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제목: 내용 (좋아요 갯수)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e37bf18e47_0_170"/>
          <p:cNvSpPr/>
          <p:nvPr/>
        </p:nvSpPr>
        <p:spPr>
          <a:xfrm>
            <a:off x="5888376" y="7802609"/>
            <a:ext cx="5925600" cy="10764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제목: 내용 (좋아요 갯수)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e37bf18e47_0_170"/>
          <p:cNvSpPr/>
          <p:nvPr/>
        </p:nvSpPr>
        <p:spPr>
          <a:xfrm>
            <a:off x="5888376" y="9277063"/>
            <a:ext cx="5925600" cy="10764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제목: 내용 (좋아요 갯수)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902f1382_0_8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1902f1382_0_81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React.memo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https://ko.reactjs.org/docs/react-api.html#reactmemo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5F"/>
                </a:solidFill>
              </a:rPr>
              <a:t>동일한</a:t>
            </a:r>
            <a:r>
              <a:rPr lang="en-US" sz="4500">
                <a:solidFill>
                  <a:srgbClr val="53585F"/>
                </a:solidFill>
              </a:rPr>
              <a:t> </a:t>
            </a:r>
            <a:r>
              <a:rPr lang="en-US" sz="4500">
                <a:solidFill>
                  <a:srgbClr val="ED245F"/>
                </a:solidFill>
              </a:rPr>
              <a:t>props</a:t>
            </a:r>
            <a:r>
              <a:rPr lang="en-US" sz="4500">
                <a:solidFill>
                  <a:srgbClr val="53585F"/>
                </a:solidFill>
              </a:rPr>
              <a:t>로 렌더링을 한다면, React.memo를 사용하여 </a:t>
            </a:r>
            <a:r>
              <a:rPr lang="en-US" sz="4500">
                <a:solidFill>
                  <a:srgbClr val="ED245F"/>
                </a:solidFill>
              </a:rPr>
              <a:t>성능 향상</a:t>
            </a:r>
            <a:r>
              <a:rPr lang="en-US" sz="4500">
                <a:solidFill>
                  <a:srgbClr val="53585F"/>
                </a:solidFill>
              </a:rPr>
              <a:t>을 누릴 수 있습니다.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memo를 사용하면 React는 컴포넌트를 렌더링하지 않고 </a:t>
            </a:r>
            <a:r>
              <a:rPr lang="en-US" sz="4500">
                <a:solidFill>
                  <a:srgbClr val="ED245F"/>
                </a:solidFill>
              </a:rPr>
              <a:t>마지막으로 렌더링된 결과</a:t>
            </a:r>
            <a:r>
              <a:rPr lang="en-US" sz="4500">
                <a:solidFill>
                  <a:srgbClr val="53585F"/>
                </a:solidFill>
              </a:rPr>
              <a:t>를 </a:t>
            </a:r>
            <a:r>
              <a:rPr lang="en-US" sz="4500">
                <a:solidFill>
                  <a:srgbClr val="ED245F"/>
                </a:solidFill>
              </a:rPr>
              <a:t>재사용</a:t>
            </a:r>
            <a:r>
              <a:rPr lang="en-US" sz="4500">
                <a:solidFill>
                  <a:srgbClr val="53585F"/>
                </a:solidFill>
              </a:rPr>
              <a:t>합니다.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3" name="Google Shape;193;ge1902f1382_0_8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37bf18e47_0_25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37bf18e47_0_259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Profiler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https://ko.reactjs.org/docs/profiler.html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0" name="Google Shape;200;ge37bf18e47_0_25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72263cb2_0_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172263cb2_0_16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Memoization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172263cb2_0_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ge172263cb2_0_16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e172263cb2_0_16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e172263cb2_0_16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React.memo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172263cb2_0_16"/>
          <p:cNvSpPr/>
          <p:nvPr/>
        </p:nvSpPr>
        <p:spPr>
          <a:xfrm>
            <a:off x="2415187" y="70887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172263cb2_0_16"/>
          <p:cNvSpPr/>
          <p:nvPr/>
        </p:nvSpPr>
        <p:spPr>
          <a:xfrm>
            <a:off x="10797187" y="70887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172263cb2_0_16"/>
          <p:cNvSpPr/>
          <p:nvPr/>
        </p:nvSpPr>
        <p:spPr>
          <a:xfrm>
            <a:off x="2433146" y="738915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Profiler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172263cb2_0_16"/>
          <p:cNvSpPr/>
          <p:nvPr/>
        </p:nvSpPr>
        <p:spPr>
          <a:xfrm>
            <a:off x="2415187" y="87143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172263cb2_0_16"/>
          <p:cNvSpPr/>
          <p:nvPr/>
        </p:nvSpPr>
        <p:spPr>
          <a:xfrm>
            <a:off x="10797187" y="87143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172263cb2_0_16"/>
          <p:cNvSpPr/>
          <p:nvPr/>
        </p:nvSpPr>
        <p:spPr>
          <a:xfrm>
            <a:off x="2433146" y="9039063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172263cb2_0_16"/>
          <p:cNvSpPr/>
          <p:nvPr/>
        </p:nvSpPr>
        <p:spPr>
          <a:xfrm>
            <a:off x="2415187" y="103399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172263cb2_0_16"/>
          <p:cNvSpPr/>
          <p:nvPr/>
        </p:nvSpPr>
        <p:spPr>
          <a:xfrm>
            <a:off x="10797187" y="103399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75208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9146487"/>
            <a:ext cx="2603500" cy="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e172263cb2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107720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e172263cb2_0_16"/>
          <p:cNvSpPr/>
          <p:nvPr/>
        </p:nvSpPr>
        <p:spPr>
          <a:xfrm>
            <a:off x="2433146" y="10647391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172263cb2_0_16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HOC / Props 비교하여 메모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172263cb2_0_16"/>
          <p:cNvSpPr/>
          <p:nvPr/>
        </p:nvSpPr>
        <p:spPr>
          <a:xfrm>
            <a:off x="10815146" y="738915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 성능 분석 도구</a:t>
            </a:r>
            <a:endParaRPr b="0" i="0" sz="3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172263cb2_0_16"/>
          <p:cNvSpPr/>
          <p:nvPr/>
        </p:nvSpPr>
        <p:spPr>
          <a:xfrm>
            <a:off x="10815146" y="9039063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useCallback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172263cb2_0_16"/>
          <p:cNvSpPr/>
          <p:nvPr/>
        </p:nvSpPr>
        <p:spPr>
          <a:xfrm>
            <a:off x="10815146" y="10647391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useMemo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