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R5jGyoLpFz2Re7y0Alr/DtgN+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889317d3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889317d3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3889317d3_1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3889317d3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3889317d3_1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e3889317d3_1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889317d3_1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e3889317d3_1_3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889317d3_1_11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3889317d3_1_11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3889317d3_1_1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3889317d3_1_1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3889317d3_1_1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889317d3_1_11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3889317d3_1_11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3889317d3_1_11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3889317d3_1_11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3889317d3_1_11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889317d3_1_12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3889317d3_1_12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3889317d3_1_12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3889317d3_1_12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3889317d3_1_12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889317d3_1_1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3889317d3_1_13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3889317d3_1_13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3889317d3_1_1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3889317d3_1_1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3889317d3_1_1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889317d3_1_13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3889317d3_1_13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3889317d3_1_13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3889317d3_1_13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3889317d3_1_13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3889317d3_1_13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3889317d3_1_13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3889317d3_1_13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889317d3_1_14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3889317d3_1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3889317d3_1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3889317d3_1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889317d3_1_15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3889317d3_1_15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3889317d3_1_15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889317d3_1_15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3889317d3_1_15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3889317d3_1_15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3889317d3_1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3889317d3_1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3889317d3_1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889317d3_1_16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3889317d3_1_16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3889317d3_1_16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3889317d3_1_16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3889317d3_1_16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3889317d3_1_16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889317d3_1_17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3889317d3_1_17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3889317d3_1_17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3889317d3_1_17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3889317d3_1_17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889317d3_1_17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3889317d3_1_17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3889317d3_1_17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3889317d3_1_17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3889317d3_1_17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889317d3_1_10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3889317d3_1_10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3889317d3_1_10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3889317d3_1_10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3889317d3_1_10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889317d3_1_9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889317d3_1_9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Composition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889317d3_1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e3889317d3_1_9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3889317d3_1_9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3889317d3_1_9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3889317d3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3889317d3_1_9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컴포넌트에 컴포넌트 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889317d3_1_91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3889317d3_1_91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3889317d3_1_91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담는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3889317d3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3889317d3_1_91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Children / Custom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889317d3_1_18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e3889317d3_1_18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Composition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889317d3_1_18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e3889317d3_1_18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3889317d3_1_18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3889317d3_1_18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typeof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3889317d3_1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3889317d3_1_18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type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889317d3_1_182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3889317d3_1_182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3889317d3_1_182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확장성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3889317d3_1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3889317d3_1_182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다양한 상황을 품을 수 있도록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3889317d3_1_27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e3889317d3_1_27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HOC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889317d3_1_27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e3889317d3_1_27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3889317d3_1_27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3889317d3_1_27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HOC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e3889317d3_1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e3889317d3_1_27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함수를 받아서 함수를 리턴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889317d3_1_3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3889317d3_1_359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Memoization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889317d3_1_3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e3889317d3_1_359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3889317d3_1_359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3889317d3_1_359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React.memo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3889317d3_1_359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3889317d3_1_359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3889317d3_1_359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Profiler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3889317d3_1_359"/>
          <p:cNvSpPr/>
          <p:nvPr/>
        </p:nvSpPr>
        <p:spPr>
          <a:xfrm>
            <a:off x="2415187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3889317d3_1_359"/>
          <p:cNvSpPr/>
          <p:nvPr/>
        </p:nvSpPr>
        <p:spPr>
          <a:xfrm>
            <a:off x="10797187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e3889317d3_1_359"/>
          <p:cNvSpPr/>
          <p:nvPr/>
        </p:nvSpPr>
        <p:spPr>
          <a:xfrm>
            <a:off x="2433146" y="90390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3889317d3_1_359"/>
          <p:cNvSpPr/>
          <p:nvPr/>
        </p:nvSpPr>
        <p:spPr>
          <a:xfrm>
            <a:off x="2415187" y="10339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3889317d3_1_359"/>
          <p:cNvSpPr/>
          <p:nvPr/>
        </p:nvSpPr>
        <p:spPr>
          <a:xfrm>
            <a:off x="10797187" y="103399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ge3889317d3_1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3889317d3_1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3889317d3_1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e3889317d3_1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10772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e3889317d3_1_359"/>
          <p:cNvSpPr/>
          <p:nvPr/>
        </p:nvSpPr>
        <p:spPr>
          <a:xfrm>
            <a:off x="2433146" y="1064739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3889317d3_1_359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HOC / Props 비교하여 메모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3889317d3_1_359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성능 분석 도구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889317d3_1_359"/>
          <p:cNvSpPr/>
          <p:nvPr/>
        </p:nvSpPr>
        <p:spPr>
          <a:xfrm>
            <a:off x="10815146" y="90390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889317d3_1_359"/>
          <p:cNvSpPr/>
          <p:nvPr/>
        </p:nvSpPr>
        <p:spPr>
          <a:xfrm>
            <a:off x="10815146" y="1064739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무언가를 만들려면?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스타일링이 막연하다면?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다른 사이트를 </a:t>
            </a:r>
            <a:r>
              <a:rPr lang="en-US" sz="4500">
                <a:solidFill>
                  <a:srgbClr val="ED244A"/>
                </a:solidFill>
              </a:rPr>
              <a:t>카피</a:t>
            </a:r>
            <a:r>
              <a:rPr lang="en-US" sz="4500">
                <a:solidFill>
                  <a:srgbClr val="53585F"/>
                </a:solidFill>
              </a:rPr>
              <a:t>해봐라…(습작 / 따라 그리기 / 반복 연습)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개발자도구</a:t>
            </a:r>
            <a:r>
              <a:rPr lang="en-US" sz="4500">
                <a:solidFill>
                  <a:srgbClr val="53585F"/>
                </a:solidFill>
              </a:rPr>
              <a:t>로 스타일을 다 들여다 볼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동작</a:t>
            </a:r>
            <a:r>
              <a:rPr lang="en-US" sz="4500">
                <a:solidFill>
                  <a:srgbClr val="53585F"/>
                </a:solidFill>
              </a:rPr>
              <a:t>도 카피해봐라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검색</a:t>
            </a:r>
            <a:r>
              <a:rPr lang="en-US" sz="4500">
                <a:solidFill>
                  <a:srgbClr val="53585F"/>
                </a:solidFill>
              </a:rPr>
              <a:t>하면 다 나온다. (까짓것 하면 되지~ 라는 마인드가 중요)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9" name="Google Shape;249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