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FwdmKUaok/b555qqLYWexNBD4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096c92df2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e096c92df2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407bf309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e407bf309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407bf3096_1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e407bf3096_1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096c92df2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096c92df2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96c92df2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096c92df2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407bf3096_1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407bf3096_1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407bf3096_1_1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407bf3096_1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407bf3096_1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407bf3096_1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407bf3096_1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e407bf3096_1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407bf3096_1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e407bf3096_1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07bf3096_1_11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407bf3096_1_11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407bf3096_1_1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407bf3096_1_1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407bf3096_1_1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07bf3096_1_11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407bf3096_1_11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407bf3096_1_11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407bf3096_1_11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407bf3096_1_11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07bf3096_1_12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407bf3096_1_12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407bf3096_1_12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407bf3096_1_12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407bf3096_1_12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07bf3096_1_12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407bf3096_1_12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407bf3096_1_12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407bf3096_1_12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407bf3096_1_12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407bf3096_1_12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07bf3096_1_13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407bf3096_1_13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407bf3096_1_13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407bf3096_1_13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407bf3096_1_13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407bf3096_1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407bf3096_1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407bf3096_1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07bf3096_1_14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407bf3096_1_14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407bf3096_1_14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407bf3096_1_14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07bf3096_1_14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407bf3096_1_14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407bf3096_1_14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07bf3096_1_15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407bf3096_1_15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407bf3096_1_15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407bf3096_1_1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407bf3096_1_1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407bf3096_1_1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07bf3096_1_16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407bf3096_1_16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407bf3096_1_16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407bf3096_1_1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407bf3096_1_1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407bf3096_1_1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07bf3096_1_16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407bf3096_1_16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407bf3096_1_16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407bf3096_1_16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407bf3096_1_16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07bf3096_1_17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407bf3096_1_17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407bf3096_1_17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407bf3096_1_17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407bf3096_1_17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07bf3096_1_10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407bf3096_1_10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407bf3096_1_10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407bf3096_1_10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407bf3096_1_10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라이브러리란?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라이브러리는 도구다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096c92df2_0_5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e096c92df2_0_50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Date 관련(날짜 표기 / 계산 도구)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스타일링 관련(스타일링을 조금 더 편하게 도와주는 도구)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디자인 UI 관련(미리 해둔 스타일링을 제공하는 도구)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애니메이션 관련(애니메이션 기능을 미리 구현해두고 제공하는 도구)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26" name="Google Shape;226;ge096c92df2_0_5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e096c92df2_0_5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407bf3096_1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e407bf3096_1_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모킹 관련(데이터 페칭을 대체해주는 도구)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상태 관리 관련(컴포넌트의 상태 관리를 도와주는 도구)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데이터 페칭 관련(네트워크 통신을 도와주는 도구)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GraphQL(REST api를 대체하는 도구)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Next.js(SSR 등 최신 프론트엔드 기술을 제공해주는 도구)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34" name="Google Shape;234;ge407bf3096_1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e407bf3096_1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407bf3096_1_17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e407bf3096_1_17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리액트와 밀접하게 관련된 라이브러리도 있고,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그렇지 않은 라이브러리도 있음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왠만하면 최근 트렌드를 담으려고 했음(2021년 기준)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라이브러리의 사용법을 익히기 보다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라이브러리를 </a:t>
            </a:r>
            <a:r>
              <a:rPr lang="en-US" sz="4500">
                <a:solidFill>
                  <a:srgbClr val="ED244A"/>
                </a:solidFill>
              </a:rPr>
              <a:t>찾고</a:t>
            </a:r>
            <a:r>
              <a:rPr lang="en-US" sz="4500">
                <a:solidFill>
                  <a:srgbClr val="53585F"/>
                </a:solidFill>
              </a:rPr>
              <a:t> / </a:t>
            </a:r>
            <a:r>
              <a:rPr lang="en-US" sz="4500">
                <a:solidFill>
                  <a:srgbClr val="ED244A"/>
                </a:solidFill>
              </a:rPr>
              <a:t>적용하는 과정</a:t>
            </a:r>
            <a:r>
              <a:rPr lang="en-US" sz="4500">
                <a:solidFill>
                  <a:srgbClr val="53585F"/>
                </a:solidFill>
              </a:rPr>
              <a:t>을 익혀 혼자 할 수 있는 힘을 기르자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42" name="Google Shape;242;ge407bf3096_1_17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e407bf3096_1_17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라이브러리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공구 / 도구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라이브러리란?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라이브러리 도입 과정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필요 &gt; 검색 &gt; 사용법 파악 &gt; 적용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사용법을 익히기 보다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찾고 / 적용하는 과정을 익히자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096c92df2_0_2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라이브러리</a:t>
            </a:r>
            <a:r>
              <a:rPr lang="en-US" sz="3000">
                <a:solidFill>
                  <a:schemeClr val="dk1"/>
                </a:solidFill>
              </a:rPr>
              <a:t>란?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096c92df2_0_26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라이브러리 vs 프레임워크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-"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라이브러리는 개발 편의를 위한 </a:t>
            </a:r>
            <a:r>
              <a:rPr b="0" i="0" lang="en-US" sz="4500" u="none" cap="none" strike="noStrike">
                <a:solidFill>
                  <a:srgbClr val="ED245F"/>
                </a:solidFill>
                <a:latin typeface="Arial"/>
                <a:ea typeface="Arial"/>
                <a:cs typeface="Arial"/>
                <a:sym typeface="Arial"/>
              </a:rPr>
              <a:t>도구의 모음</a:t>
            </a:r>
            <a:endParaRPr b="0" i="0" sz="4500" u="none" cap="none" strike="noStrike">
              <a:solidFill>
                <a:srgbClr val="ED24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-"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프레임워크는 </a:t>
            </a:r>
            <a:r>
              <a:rPr b="0" i="0" lang="en-US" sz="4500" u="none" cap="none" strike="noStrike">
                <a:solidFill>
                  <a:srgbClr val="ED245F"/>
                </a:solidFill>
                <a:latin typeface="Arial"/>
                <a:ea typeface="Arial"/>
                <a:cs typeface="Arial"/>
                <a:sym typeface="Arial"/>
              </a:rPr>
              <a:t>기반 구조까지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 잡혀있음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-"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라이브러리는 </a:t>
            </a:r>
            <a:r>
              <a:rPr b="0" i="0" lang="en-US" sz="4500" u="none" cap="none" strike="noStrike">
                <a:solidFill>
                  <a:srgbClr val="ED244A"/>
                </a:solidFill>
                <a:latin typeface="Arial"/>
                <a:ea typeface="Arial"/>
                <a:cs typeface="Arial"/>
                <a:sym typeface="Arial"/>
              </a:rPr>
              <a:t>공구</a:t>
            </a:r>
            <a:endParaRPr b="0" i="0" sz="4500" u="none" cap="none" strike="noStrike">
              <a:solidFill>
                <a:srgbClr val="ED24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-"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프레임워크는 공장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096c92df2_0_2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096c92df2_0_4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096c92df2_0_44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리액트는 </a:t>
            </a:r>
            <a:r>
              <a:rPr lang="en-US" sz="4500">
                <a:solidFill>
                  <a:srgbClr val="ED244A"/>
                </a:solidFill>
              </a:rPr>
              <a:t>도구</a:t>
            </a:r>
            <a:r>
              <a:rPr lang="en-US" sz="4500">
                <a:solidFill>
                  <a:srgbClr val="53585F"/>
                </a:solidFill>
              </a:rPr>
              <a:t> 모음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JSX / 컴포넌트의 상태 관리 / 렌더링 최적화 / 성능 확인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그 외에도 </a:t>
            </a:r>
            <a:r>
              <a:rPr lang="en-US" sz="4500">
                <a:solidFill>
                  <a:srgbClr val="ED244A"/>
                </a:solidFill>
              </a:rPr>
              <a:t>필요한</a:t>
            </a:r>
            <a:r>
              <a:rPr lang="en-US" sz="4500">
                <a:solidFill>
                  <a:srgbClr val="53585F"/>
                </a:solidFill>
              </a:rPr>
              <a:t> 것들이 많음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이미 잘 만들어둔 도구들을 가져다가 쓰면서 리액트 </a:t>
            </a:r>
            <a:r>
              <a:rPr lang="en-US" sz="4500">
                <a:solidFill>
                  <a:srgbClr val="ED244A"/>
                </a:solidFill>
              </a:rPr>
              <a:t>생태계</a:t>
            </a:r>
            <a:r>
              <a:rPr lang="en-US" sz="4500">
                <a:solidFill>
                  <a:srgbClr val="53585F"/>
                </a:solidFill>
              </a:rPr>
              <a:t>의 이점을 누리자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8" name="Google Shape;178;ge096c92df2_0_4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407bf3096_1_18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407bf3096_1_18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라이브러리 적용 과정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필요 &gt; 검색 &gt; 사용법 파악 &gt; 적용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85" name="Google Shape;185;ge407bf3096_1_18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407bf3096_1_19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4A"/>
                </a:solidFill>
              </a:rPr>
              <a:t>필요</a:t>
            </a:r>
            <a:r>
              <a:rPr lang="en-US" sz="4500">
                <a:solidFill>
                  <a:srgbClr val="53585F"/>
                </a:solidFill>
              </a:rPr>
              <a:t> &gt; 검색 &gt; 사용법 파악 &gt; 적용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특</a:t>
            </a:r>
            <a:r>
              <a:rPr lang="en-US" sz="4500">
                <a:solidFill>
                  <a:srgbClr val="53585F"/>
                </a:solidFill>
              </a:rPr>
              <a:t>정 기능이 필요해짐(직접 구현하기에는 조금 벅참)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더 나은 도구가 필요해짐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트렌드에 따른 새로운 기술에 대한 호기심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1" name="Google Shape;191;ge407bf3096_1_19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e407bf3096_1_19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407bf3096_1_20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필</a:t>
            </a:r>
            <a:r>
              <a:rPr lang="en-US" sz="4500">
                <a:solidFill>
                  <a:srgbClr val="53585F"/>
                </a:solidFill>
              </a:rPr>
              <a:t>요 </a:t>
            </a:r>
            <a:r>
              <a:rPr lang="en-US" sz="4500">
                <a:solidFill>
                  <a:srgbClr val="53585F"/>
                </a:solidFill>
              </a:rPr>
              <a:t>&gt; </a:t>
            </a:r>
            <a:r>
              <a:rPr lang="en-US" sz="4500">
                <a:solidFill>
                  <a:srgbClr val="ED244A"/>
                </a:solidFill>
              </a:rPr>
              <a:t>검색</a:t>
            </a:r>
            <a:r>
              <a:rPr lang="en-US" sz="4500">
                <a:solidFill>
                  <a:srgbClr val="53585F"/>
                </a:solidFill>
              </a:rPr>
              <a:t> &gt; 사용법 파악 &gt; 적용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필요 그대로</a:t>
            </a:r>
            <a:r>
              <a:rPr lang="en-US" sz="4500">
                <a:solidFill>
                  <a:srgbClr val="53585F"/>
                </a:solidFill>
              </a:rPr>
              <a:t>를 검색</a:t>
            </a:r>
            <a:endParaRPr sz="4500">
              <a:solidFill>
                <a:srgbClr val="53585F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github / npm trends / 프론트엔드 커뮤니티 / 기술 블로그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유사한 라이브러리들을 후보로 비교(기능 / 성능 / 사이즈 / 인기 / 최신 ...)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8" name="Google Shape;198;ge407bf3096_1_20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e407bf3096_1_20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07bf3096_1_21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필요 &gt; 검색 &gt; </a:t>
            </a:r>
            <a:r>
              <a:rPr lang="en-US" sz="4500">
                <a:solidFill>
                  <a:srgbClr val="ED244A"/>
                </a:solidFill>
              </a:rPr>
              <a:t>사용법 파악</a:t>
            </a:r>
            <a:r>
              <a:rPr lang="en-US" sz="4500">
                <a:solidFill>
                  <a:srgbClr val="53585F"/>
                </a:solidFill>
              </a:rPr>
              <a:t> &gt; 적용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공</a:t>
            </a:r>
            <a:r>
              <a:rPr lang="en-US" sz="4500">
                <a:solidFill>
                  <a:srgbClr val="53585F"/>
                </a:solidFill>
              </a:rPr>
              <a:t>식 문서</a:t>
            </a:r>
            <a:endParaRPr sz="4500">
              <a:solidFill>
                <a:srgbClr val="53585F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github 코</a:t>
            </a:r>
            <a:r>
              <a:rPr lang="en-US" sz="4500">
                <a:solidFill>
                  <a:srgbClr val="53585F"/>
                </a:solidFill>
              </a:rPr>
              <a:t>드 검색(실제 용례)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기</a:t>
            </a:r>
            <a:r>
              <a:rPr lang="en-US" sz="4500">
                <a:solidFill>
                  <a:srgbClr val="53585F"/>
                </a:solidFill>
              </a:rPr>
              <a:t>술 블로그의 적용하기 예제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05" name="Google Shape;205;ge407bf3096_1_21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407bf3096_1_21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407bf3096_1_21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필요 &gt; 검색 &gt; 사용</a:t>
            </a:r>
            <a:r>
              <a:rPr lang="en-US" sz="4500">
                <a:solidFill>
                  <a:srgbClr val="53585F"/>
                </a:solidFill>
              </a:rPr>
              <a:t>법 파악</a:t>
            </a:r>
            <a:r>
              <a:rPr lang="en-US" sz="4500">
                <a:solidFill>
                  <a:srgbClr val="53585F"/>
                </a:solidFill>
              </a:rPr>
              <a:t>  &gt; </a:t>
            </a:r>
            <a:r>
              <a:rPr lang="en-US" sz="4500">
                <a:solidFill>
                  <a:srgbClr val="ED244A"/>
                </a:solidFill>
              </a:rPr>
              <a:t>적용</a:t>
            </a:r>
            <a:endParaRPr sz="4500">
              <a:solidFill>
                <a:srgbClr val="ED244A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POC(Proof of concept)</a:t>
            </a:r>
            <a:endParaRPr sz="4500">
              <a:solidFill>
                <a:srgbClr val="53585F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프로젝</a:t>
            </a:r>
            <a:r>
              <a:rPr lang="en-US" sz="4500">
                <a:solidFill>
                  <a:srgbClr val="53585F"/>
                </a:solidFill>
              </a:rPr>
              <a:t>트 일부에 적용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프로젝트 전체에 적용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12" name="Google Shape;212;ge407bf3096_1_2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e407bf3096_1_2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다루게 될 라이브러리들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강의를 통해 얻어갈 수 있는 것들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3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