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kIpHRX4x4KXIgHiGvScAeirp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96c92df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e096c92df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3fc4934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3fc4934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3fc4934d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3fc4934d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fc4934d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3fc4934d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omentj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momentjs.com/doc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Moment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Time / Date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Moment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https://momentjs.com/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가이드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Mutability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Daylight saving time / Leap years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Time zone / Format / Strict mode forgiving mode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Moment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리액트에서 써보기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096c92df2_0_5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뉴욕 시간대에서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2018년 3월 10일 13시에 하루 더하기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2018년 3월 10일 13시에 24시간 더하기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한국 시간대에서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2017년 1월 1일에 1년 빼기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2017년 1월 1일에 365일 빼기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1" name="Google Shape;191;ge096c92df2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096c92df2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3fc4934de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07-17-2021 을 2021년 7월 17일로 표기하기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자기 생일이 무슨 요일이었는지 알아내기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두 날짜 비교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3fc4934de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fc4934de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3fc4934de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Moment 라이브러리를 사용할 것인가?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https://momentjs.com/docs/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2011년부터~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명실상부 Date 라이브러리 선두 였으나,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새로운 자바스크립트의 흐름에 맞지 않아 더이상 업데이트 안하기를 선언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7" name="Google Shape;207;ge3fc4934de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3fc4934de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3fc4934de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3fc4934de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제일 큰 이슈는 사이즈(ㅠㅡㅠ)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tree shaking 알고리즘이 제대로 워킹하지 않음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그리고 mutable 한 구조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다른 라이브러리들을 추천함(Luxon / Day.js / date-fns / js-Joda)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5" name="Google Shape;215;ge3fc4934de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fc4934de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타임존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moment/timezone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Moment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Format /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원하는 스타일로 표기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오래됨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Mutable / Tree shaking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