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hiOJx7s6y8/3y0whDiayV8GX3J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096c92df2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e096c92df2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096c92df2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e096c92df2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096c92df2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ge096c92df2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3fc4934de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e3fc4934de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3fc4934de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ge3fc4934de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3fc4934de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ge3fc4934de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407bf3096_1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ge407bf3096_1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407bf3096_1_110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e407bf3096_1_110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e407bf3096_1_11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e407bf3096_1_11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e407bf3096_1_11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407bf3096_1_116"/>
          <p:cNvSpPr txBox="1"/>
          <p:nvPr>
            <p:ph type="ctrTitle"/>
          </p:nvPr>
        </p:nvSpPr>
        <p:spPr>
          <a:xfrm>
            <a:off x="3047802" y="2244725"/>
            <a:ext cx="182868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e407bf3096_1_116"/>
          <p:cNvSpPr txBox="1"/>
          <p:nvPr>
            <p:ph idx="1" type="subTitle"/>
          </p:nvPr>
        </p:nvSpPr>
        <p:spPr>
          <a:xfrm>
            <a:off x="3047802" y="7204075"/>
            <a:ext cx="182868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ge407bf3096_1_11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e407bf3096_1_11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e407bf3096_1_11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407bf3096_1_122"/>
          <p:cNvSpPr txBox="1"/>
          <p:nvPr>
            <p:ph type="title"/>
          </p:nvPr>
        </p:nvSpPr>
        <p:spPr>
          <a:xfrm>
            <a:off x="1663593" y="3419481"/>
            <a:ext cx="210297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e407bf3096_1_122"/>
          <p:cNvSpPr txBox="1"/>
          <p:nvPr>
            <p:ph idx="1" type="body"/>
          </p:nvPr>
        </p:nvSpPr>
        <p:spPr>
          <a:xfrm>
            <a:off x="1663593" y="9178928"/>
            <a:ext cx="210297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e407bf3096_1_122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e407bf3096_1_122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e407bf3096_1_122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407bf3096_1_128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e407bf3096_1_128"/>
          <p:cNvSpPr txBox="1"/>
          <p:nvPr>
            <p:ph idx="1" type="body"/>
          </p:nvPr>
        </p:nvSpPr>
        <p:spPr>
          <a:xfrm>
            <a:off x="1676291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e407bf3096_1_128"/>
          <p:cNvSpPr txBox="1"/>
          <p:nvPr>
            <p:ph idx="2" type="body"/>
          </p:nvPr>
        </p:nvSpPr>
        <p:spPr>
          <a:xfrm>
            <a:off x="12343596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e407bf3096_1_12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e407bf3096_1_12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e407bf3096_1_12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07bf3096_1_135"/>
          <p:cNvSpPr txBox="1"/>
          <p:nvPr>
            <p:ph type="title"/>
          </p:nvPr>
        </p:nvSpPr>
        <p:spPr>
          <a:xfrm>
            <a:off x="1679467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e407bf3096_1_135"/>
          <p:cNvSpPr txBox="1"/>
          <p:nvPr>
            <p:ph idx="1" type="body"/>
          </p:nvPr>
        </p:nvSpPr>
        <p:spPr>
          <a:xfrm>
            <a:off x="1679469" y="3362325"/>
            <a:ext cx="103149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18" name="Google Shape;118;ge407bf3096_1_135"/>
          <p:cNvSpPr txBox="1"/>
          <p:nvPr>
            <p:ph idx="2" type="body"/>
          </p:nvPr>
        </p:nvSpPr>
        <p:spPr>
          <a:xfrm>
            <a:off x="1679469" y="5010153"/>
            <a:ext cx="103149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e407bf3096_1_135"/>
          <p:cNvSpPr txBox="1"/>
          <p:nvPr>
            <p:ph idx="3" type="body"/>
          </p:nvPr>
        </p:nvSpPr>
        <p:spPr>
          <a:xfrm>
            <a:off x="12343601" y="3362325"/>
            <a:ext cx="103656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20" name="Google Shape;120;ge407bf3096_1_135"/>
          <p:cNvSpPr txBox="1"/>
          <p:nvPr>
            <p:ph idx="4" type="body"/>
          </p:nvPr>
        </p:nvSpPr>
        <p:spPr>
          <a:xfrm>
            <a:off x="12343601" y="5010153"/>
            <a:ext cx="103656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e407bf3096_1_135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e407bf3096_1_135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e407bf3096_1_135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407bf3096_1_144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e407bf3096_1_14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e407bf3096_1_14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e407bf3096_1_14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407bf3096_1_149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e407bf3096_1_149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e407bf3096_1_149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407bf3096_1_153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e407bf3096_1_153"/>
          <p:cNvSpPr txBox="1"/>
          <p:nvPr>
            <p:ph idx="1" type="body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136" name="Google Shape;136;ge407bf3096_1_153"/>
          <p:cNvSpPr txBox="1"/>
          <p:nvPr>
            <p:ph idx="2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ge407bf3096_1_15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e407bf3096_1_15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e407bf3096_1_15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407bf3096_1_160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e407bf3096_1_160"/>
          <p:cNvSpPr/>
          <p:nvPr>
            <p:ph idx="2" type="pic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ge407bf3096_1_160"/>
          <p:cNvSpPr txBox="1"/>
          <p:nvPr>
            <p:ph idx="1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ge407bf3096_1_16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e407bf3096_1_16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e407bf3096_1_16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407bf3096_1_167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e407bf3096_1_167"/>
          <p:cNvSpPr txBox="1"/>
          <p:nvPr>
            <p:ph idx="1" type="body"/>
          </p:nvPr>
        </p:nvSpPr>
        <p:spPr>
          <a:xfrm rot="5400000">
            <a:off x="7839922" y="-2512250"/>
            <a:ext cx="8702700" cy="21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e407bf3096_1_16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e407bf3096_1_16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e407bf3096_1_16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407bf3096_1_173"/>
          <p:cNvSpPr txBox="1"/>
          <p:nvPr>
            <p:ph type="title"/>
          </p:nvPr>
        </p:nvSpPr>
        <p:spPr>
          <a:xfrm rot="5400000">
            <a:off x="14265477" y="3913404"/>
            <a:ext cx="11623800" cy="52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e407bf3096_1_173"/>
          <p:cNvSpPr txBox="1"/>
          <p:nvPr>
            <p:ph idx="1" type="body"/>
          </p:nvPr>
        </p:nvSpPr>
        <p:spPr>
          <a:xfrm rot="5400000">
            <a:off x="3598138" y="-1191695"/>
            <a:ext cx="11623800" cy="15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e407bf3096_1_17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e407bf3096_1_17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e407bf3096_1_17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407bf3096_1_104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e407bf3096_1_104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e407bf3096_1_10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e407bf3096_1_10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e407bf3096_1_10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github.com/you-dont-need/You-Dont-Need-Momentjs/blob/master/README.md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day.js.org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hyperlink" Target="https://www.npmtrends.com/date-fns-vs-dayjs-vs-luxon-vs-momen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lang="en-US" sz="7500">
                <a:solidFill>
                  <a:schemeClr val="dk1"/>
                </a:solidFill>
              </a:rPr>
              <a:t>Day.js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/ Date 라이브러리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096c92df2_0_2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e096c92df2_0_2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e096c92df2_0_26"/>
          <p:cNvSpPr/>
          <p:nvPr/>
        </p:nvSpPr>
        <p:spPr>
          <a:xfrm>
            <a:off x="2413000" y="3860800"/>
            <a:ext cx="176202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Moment</a:t>
            </a:r>
            <a:r>
              <a:rPr lang="en-US" sz="4500">
                <a:solidFill>
                  <a:srgbClr val="53585F"/>
                </a:solidFill>
              </a:rPr>
              <a:t>의 사이즈 이슈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https://github.com/you-dont-need/You-Dont-Need-Momentjs/blob/master/README.md</a:t>
            </a: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096c92df2_0_44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e096c92df2_0_44"/>
          <p:cNvSpPr/>
          <p:nvPr/>
        </p:nvSpPr>
        <p:spPr>
          <a:xfrm>
            <a:off x="2413000" y="3860800"/>
            <a:ext cx="17620200" cy="91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가이드 (</a:t>
            </a:r>
            <a:r>
              <a:rPr b="0" i="0" lang="en-US" sz="45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https://day.js.org/</a:t>
            </a: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4500"/>
              <a:buFont typeface="Arial"/>
              <a:buChar char="-"/>
            </a:pPr>
            <a:r>
              <a:rPr lang="en-US" sz="4500">
                <a:solidFill>
                  <a:srgbClr val="53585F"/>
                </a:solidFill>
              </a:rPr>
              <a:t>2KB</a:t>
            </a:r>
            <a:endParaRPr sz="4500">
              <a:solidFill>
                <a:srgbClr val="53585F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4500"/>
              <a:buFont typeface="Arial"/>
              <a:buChar char="-"/>
            </a:pPr>
            <a:r>
              <a:rPr lang="en-US" sz="4500">
                <a:solidFill>
                  <a:srgbClr val="53585F"/>
                </a:solidFill>
              </a:rPr>
              <a:t>간결함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-514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4500"/>
              <a:buChar char="-"/>
            </a:pPr>
            <a:r>
              <a:rPr lang="en-US" sz="4500">
                <a:solidFill>
                  <a:srgbClr val="53585F"/>
                </a:solidFill>
              </a:rPr>
              <a:t>Immutable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-514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4500"/>
              <a:buChar char="-"/>
            </a:pPr>
            <a:r>
              <a:rPr lang="en-US" sz="4500">
                <a:solidFill>
                  <a:srgbClr val="53585F"/>
                </a:solidFill>
              </a:rPr>
              <a:t>I18n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78" name="Google Shape;178;ge096c92df2_0_44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"/>
          <p:cNvSpPr/>
          <p:nvPr/>
        </p:nvSpPr>
        <p:spPr>
          <a:xfrm>
            <a:off x="2413000" y="3689648"/>
            <a:ext cx="17526000" cy="24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lang="en-US" sz="7500">
                <a:solidFill>
                  <a:schemeClr val="dk1"/>
                </a:solidFill>
              </a:rPr>
              <a:t>Day.js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1" lang="en-US" sz="4000">
                <a:solidFill>
                  <a:schemeClr val="dk1"/>
                </a:solidFill>
              </a:rPr>
              <a:t>리액트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에서 써보기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096c92df2_0_5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e096c92df2_0_50"/>
          <p:cNvSpPr/>
          <p:nvPr/>
        </p:nvSpPr>
        <p:spPr>
          <a:xfrm>
            <a:off x="2413000" y="3860800"/>
            <a:ext cx="176202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뉴욕 시간대에서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201</a:t>
            </a:r>
            <a:r>
              <a:rPr lang="en-US" sz="4500">
                <a:solidFill>
                  <a:srgbClr val="53585F"/>
                </a:solidFill>
              </a:rPr>
              <a:t>8</a:t>
            </a: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년 3월 1</a:t>
            </a:r>
            <a:r>
              <a:rPr lang="en-US" sz="4500">
                <a:solidFill>
                  <a:srgbClr val="53585F"/>
                </a:solidFill>
              </a:rPr>
              <a:t>0</a:t>
            </a: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일 13시에 하루 더하기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201</a:t>
            </a:r>
            <a:r>
              <a:rPr lang="en-US" sz="4500">
                <a:solidFill>
                  <a:srgbClr val="53585F"/>
                </a:solidFill>
              </a:rPr>
              <a:t>8</a:t>
            </a: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년 3월 1</a:t>
            </a:r>
            <a:r>
              <a:rPr lang="en-US" sz="4500">
                <a:solidFill>
                  <a:srgbClr val="53585F"/>
                </a:solidFill>
              </a:rPr>
              <a:t>0</a:t>
            </a: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일 13시에 24시간 더하기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한국 시간대에서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2017년 1월 1일에 1년 빼기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2017년 1월 1일에 365일 빼기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e096c92df2_0_5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e096c92df2_0_5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3fc4934de_0_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e3fc4934de_0_6"/>
          <p:cNvSpPr/>
          <p:nvPr/>
        </p:nvSpPr>
        <p:spPr>
          <a:xfrm>
            <a:off x="2413000" y="3860800"/>
            <a:ext cx="176202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07-17-2021 을 2021년 7월 17일로 표기하기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자기 생일이 무슨 요일이었는지 알아내기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두 날짜 비교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e3fc4934de_0_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e3fc4934de_0_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3fc4934de_0_1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e3fc4934de_0_13"/>
          <p:cNvSpPr/>
          <p:nvPr/>
        </p:nvSpPr>
        <p:spPr>
          <a:xfrm>
            <a:off x="2413000" y="3860800"/>
            <a:ext cx="176202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Day.js</a:t>
            </a: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 라이브러리를 사용할 것인가?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https://www.npmtrends.com/date-fns-vs-dayjs-vs-luxon-vs-moment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e3fc4934de_0_1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e3fc4934de_0_1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3fc4934de_0_22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e3fc4934de_0_22"/>
          <p:cNvSpPr/>
          <p:nvPr/>
        </p:nvSpPr>
        <p:spPr>
          <a:xfrm>
            <a:off x="2413000" y="3860800"/>
            <a:ext cx="176202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가볍다.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문서도 정갈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간단한 기능들을 적용할때는 좋을 듯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써보다가 필요한 기능이 추가로 있다면 다른 라이브러리 고려해봄직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215" name="Google Shape;215;ge3fc4934de_0_22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e3fc4934de_0_22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e407bf3096_1_9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e407bf3096_1_93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e407bf3096_1_93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e407bf3096_1_93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타임존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e407bf3096_1_93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plugin/timezone plugin/utc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e407bf3096_1_93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Day.js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e407bf3096_1_9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e407bf3096_1_93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e407bf3096_1_93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e407bf3096_1_93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Format / 비교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ge407bf3096_1_93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원하는 스타일로 표기 가능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e407bf3096_1_93"/>
          <p:cNvSpPr/>
          <p:nvPr/>
        </p:nvSpPr>
        <p:spPr>
          <a:xfrm>
            <a:off x="2420674" y="92296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ge407bf3096_1_93"/>
          <p:cNvSpPr/>
          <p:nvPr/>
        </p:nvSpPr>
        <p:spPr>
          <a:xfrm>
            <a:off x="10802674" y="92296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ge407bf3096_1_93"/>
          <p:cNvSpPr/>
          <p:nvPr/>
        </p:nvSpPr>
        <p:spPr>
          <a:xfrm>
            <a:off x="2438634" y="95715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가벼움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6617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ge407bf3096_1_93"/>
          <p:cNvSpPr/>
          <p:nvPr/>
        </p:nvSpPr>
        <p:spPr>
          <a:xfrm>
            <a:off x="10820634" y="95715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Tree shaking 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