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fW0I7OdvLs2/JD30CWZH3FyOE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096c92df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096c92df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96c92df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096c92df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096c92df2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e096c92df2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3fc4934d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3fc4934d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3fc4934de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e3fc4934de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07bf3096_1_11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407bf3096_1_11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407bf3096_1_1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407bf3096_1_1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407bf3096_1_1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7bf3096_1_11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407bf3096_1_11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407bf3096_1_1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407bf3096_1_1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407bf3096_1_1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07bf3096_1_12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407bf3096_1_12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407bf3096_1_12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407bf3096_1_12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407bf3096_1_12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07bf3096_1_12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407bf3096_1_12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407bf3096_1_12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407bf3096_1_12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407bf3096_1_12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407bf3096_1_12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07bf3096_1_13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407bf3096_1_13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407bf3096_1_13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407bf3096_1_13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407bf3096_1_13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407bf3096_1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407bf3096_1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407bf3096_1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7bf3096_1_14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407bf3096_1_14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407bf3096_1_14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407bf3096_1_14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7bf3096_1_14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407bf3096_1_14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407bf3096_1_14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07bf3096_1_15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407bf3096_1_15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407bf3096_1_15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407bf3096_1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407bf3096_1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407bf3096_1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07bf3096_1_16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407bf3096_1_16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407bf3096_1_16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407bf3096_1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407bf3096_1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407bf3096_1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7bf3096_1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407bf3096_1_16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407bf3096_1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407bf3096_1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407bf3096_1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17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407bf3096_1_17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407bf3096_1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407bf3096_1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407bf3096_1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7bf3096_1_10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407bf3096_1_10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407bf3096_1_1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407bf3096_1_1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407bf3096_1_1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github.com/you-dont-need/You-Dont-Need-Momentjs/blob/master/README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date-fns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date-fns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/ Date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096c92df2_0_2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096c92df2_0_2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096c92df2_0_2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커버리지가 제일 높은 라이브러리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4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https://github.com/you-dont-need/You-Dont-Need-Momentjs/blob/master/README.md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096c92df2_0_4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096c92df2_0_44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가이드 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https://date-fns.org/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-"/>
            </a:pPr>
            <a:r>
              <a:rPr lang="en-US" sz="4500">
                <a:solidFill>
                  <a:srgbClr val="53585F"/>
                </a:solidFill>
              </a:rPr>
              <a:t>Most comprehensive(가장 포괄적인)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-"/>
            </a:pPr>
            <a:r>
              <a:rPr lang="en-US" sz="4500">
                <a:solidFill>
                  <a:srgbClr val="53585F"/>
                </a:solidFill>
              </a:rPr>
              <a:t>Modular support tree-shaking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-"/>
            </a:pPr>
            <a:r>
              <a:rPr lang="en-US" sz="4500">
                <a:solidFill>
                  <a:srgbClr val="53585F"/>
                </a:solidFill>
              </a:rPr>
              <a:t>Immutable &amp; Pure &amp; FP &amp; I18n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096c92df2_0_4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date-fns</a:t>
            </a:r>
            <a:endParaRPr b="1" sz="75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4000">
                <a:solidFill>
                  <a:schemeClr val="dk1"/>
                </a:solidFill>
              </a:rPr>
              <a:t>리액트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에서 써보기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096c92df2_0_5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096c92df2_0_50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뉴욕 시간대에서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2018년 3월 1</a:t>
            </a:r>
            <a:r>
              <a:rPr lang="en-US" sz="4500">
                <a:solidFill>
                  <a:srgbClr val="53585F"/>
                </a:solidFill>
              </a:rPr>
              <a:t>0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일 13시에 하루 더하기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US" sz="4500">
                <a:solidFill>
                  <a:srgbClr val="53585F"/>
                </a:solidFill>
              </a:rPr>
              <a:t>8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년 3월 1</a:t>
            </a:r>
            <a:r>
              <a:rPr lang="en-US" sz="4500">
                <a:solidFill>
                  <a:srgbClr val="53585F"/>
                </a:solidFill>
              </a:rPr>
              <a:t>0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일 13시에 24시간 더하기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한국 시간대에서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2017년 1월 1일에 1년 빼기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2017년 1월 1일에 365일 빼기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096c92df2_0_5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096c92df2_0_5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3fc4934de_0_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3fc4934de_0_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07-17-2021 을 2021년 7월 17일로 표기하기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자기 생일이 무슨 요일이었는지 알아내기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두 날짜 비교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3fc4934de_0_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3fc4934de_0_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fc4934de_0_1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3fc4934de_0_13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date-fns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 라이브러리를 사용할 것인가?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사이즈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커버리지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FP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07" name="Google Shape;207;ge3fc4934de_0_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e3fc4934de_0_1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타임존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date-fns-tz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Moment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Format / 비교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원하는 스타일로 표기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포괄적임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Immutable / Tree shaking 까지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e407bf3096_1_93"/>
          <p:cNvSpPr/>
          <p:nvPr/>
        </p:nvSpPr>
        <p:spPr>
          <a:xfrm>
            <a:off x="2420674" y="110489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e407bf3096_1_93"/>
          <p:cNvSpPr/>
          <p:nvPr/>
        </p:nvSpPr>
        <p:spPr>
          <a:xfrm>
            <a:off x="10802674" y="110489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e407bf3096_1_93"/>
          <p:cNvSpPr/>
          <p:nvPr/>
        </p:nvSpPr>
        <p:spPr>
          <a:xfrm>
            <a:off x="2438634" y="113908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함수별 import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4810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e407bf3096_1_93"/>
          <p:cNvSpPr/>
          <p:nvPr/>
        </p:nvSpPr>
        <p:spPr>
          <a:xfrm>
            <a:off x="10820634" y="113908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가능 ex. addWeeks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