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DQ2XJ61dOmnw8Nv32oWGVnAO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ce411f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e2ce411f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2ce411f4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e2ce411f4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2ce411f42_0_5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2ce411f42_0_5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ce411f42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ce411f42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ce411f42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2ce411f42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ce411f42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2ce411f42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2ce411f42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2ce411f42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2ce411f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e2ce411f4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ce411f42_0_14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ce411f42_0_141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ce411f42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ce411f42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ce411f42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ce411f42_0_147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ce411f42_0_147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ce411f42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ce411f42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ce411f42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ce411f42_0_153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ce411f42_0_153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ce411f42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ce411f42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ce411f42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ce411f42_0_15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ce411f42_0_159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ce411f42_0_159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ce411f42_0_15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ce411f42_0_15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ce411f42_0_15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ce411f42_0_166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ce411f42_0_166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ce411f42_0_166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ce411f42_0_166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ce411f42_0_166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ce411f42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ce411f42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ce411f42_0_1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ce411f42_0_17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ce411f42_0_17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ce411f42_0_17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ce411f42_0_17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ce411f42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ce411f42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ce411f42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ce411f42_0_18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ce411f42_0_184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ce411f42_0_184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ce411f42_0_1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ce411f42_0_1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ce411f42_0_18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ce411f42_0_191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ce411f42_0_191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ce411f42_0_191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ce411f42_0_19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ce411f42_0_19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ce411f42_0_19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ce411f42_0_19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ce411f42_0_198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ce411f42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ce411f42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ce411f42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ce411f42_0_204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ce411f42_0_204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ce411f42_0_2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ce411f42_0_2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ce411f42_0_2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ce411f42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ce411f42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ce411f42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ce411f42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ce411f42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bundlephobia.com/" TargetMode="External"/><Relationship Id="rId5" Type="http://schemas.openxmlformats.org/officeDocument/2006/relationships/hyperlink" Target="https://www.npmtrends.com/date-fns-vs-dayjs-vs-luxon-vs-moment" TargetMode="External"/><Relationship Id="rId6" Type="http://schemas.openxmlformats.org/officeDocument/2006/relationships/hyperlink" Target="https://github.com/you-dont-need/You-Dont-Need-Momentjs/blob/master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라이브러리를 고르는 기준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2ce411f42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2ce411f42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Dayjs 중간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기능 / 성능 OK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사이즈 GOOD / tree shaking BAD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관리 GOOD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문</a:t>
            </a:r>
            <a:r>
              <a:rPr lang="en-US" sz="4500">
                <a:solidFill>
                  <a:srgbClr val="53585F"/>
                </a:solidFill>
              </a:rPr>
              <a:t>서 가독성 GOOD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91" name="Google Shape;291;ge2ce411f42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2ce411f42_0_1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e2ce411f42_0_1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date-fns 좋음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기능 / 성능 OK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사이즈 GOOD / tree shaking GOOD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관리 GOOD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문서 가독성 GOOD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98" name="Google Shape;298;ge2ce411f42_0_1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ce411f42_0_50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e2ce411f42_0_50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라이브러리를 선택하는데 도움을 주는 </a:t>
            </a:r>
            <a:r>
              <a:rPr lang="en-US" sz="4500">
                <a:solidFill>
                  <a:srgbClr val="ED234B"/>
                </a:solidFill>
              </a:rPr>
              <a:t>도구들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사이즈(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https://bundlephobia.com/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인기(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https://www.npmtrends.com/date-fns-vs-dayjs-vs-luxon-vs-moment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기능 / 성능 (</a:t>
            </a:r>
            <a:r>
              <a:rPr lang="en-US" sz="4500" u="sng">
                <a:solidFill>
                  <a:schemeClr val="hlink"/>
                </a:solidFill>
                <a:hlinkClick r:id="rId6"/>
              </a:rPr>
              <a:t>https://github.com/you-dont-need/You-Dont-Need-Momentjs/blob/master/README.md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305" name="Google Shape;305;ge2ce411f42_0_50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ce411f42_0_1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ce411f42_0_11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2ce411f42_0_11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2ce411f42_0_11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2ce411f42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2ce411f42_0_11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공구 /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2ce411f42_0_11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라이브러리란?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2ce411f42_0_1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2ce411f42_0_114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2ce411f42_0_114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2ce411f42_0_114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 도입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2ce411f42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2ce411f42_0_114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 &gt; 검색 &gt; 사용법 파악 &gt;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2ce411f42_0_114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2ce411f42_0_114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2ce411f42_0_114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사용법을 익히기 보다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2ce411f42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2ce411f42_0_114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찾고 / 적용하는 과정을 익히자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ce411f42_0_2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2ce411f42_0_21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2ce411f42_0_21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2ce411f42_0_21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e2ce411f42_0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2ce411f42_0_21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moment/timezone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2ce411f42_0_21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Moment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2ce411f42_0_2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e2ce411f42_0_21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2ce411f42_0_21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2ce411f42_0_21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2ce411f42_0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ce411f42_0_21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ce411f42_0_210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2ce411f42_0_210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2ce411f42_0_210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오래됨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2ce411f42_0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2ce411f42_0_210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Mutable / Tree shaking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ce411f42_0_30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2ce411f42_0_30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2ce411f42_0_30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2ce411f42_0_30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2ce411f42_0_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2ce411f42_0_30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plugin/timezone plugin/utc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2ce411f42_0_30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Day.js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2ce411f42_0_30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e2ce411f42_0_30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2ce411f42_0_30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2ce411f42_0_30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2ce411f42_0_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2ce411f42_0_30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2ce411f42_0_306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2ce411f42_0_306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2ce411f42_0_306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가벼움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2ce411f42_0_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2ce411f42_0_306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 shaking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ce411f42_0_4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2ce411f42_0_4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2ce411f42_0_4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2ce411f42_0_4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e2ce411f42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2ce411f42_0_4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date-fns-tz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2ce411f42_0_4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date-fns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2ce411f42_0_4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e2ce411f42_0_4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2ce411f42_0_4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2ce411f42_0_4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2ce411f42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2ce411f42_0_4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2ce411f42_0_40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2ce411f42_0_40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2ce411f42_0_40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포괄적임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e2ce411f42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2ce411f42_0_40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Immutable / Tree shaking 까지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2ce411f42_0_402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2ce411f42_0_402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2ce411f42_0_402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함수별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e2ce411f42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e2ce411f42_0_402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가능 ex. addWeeks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라이브러리를 고르는 기준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Time / Date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다양한 기준이 존재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기능 / </a:t>
            </a:r>
            <a:r>
              <a:rPr lang="en-US" sz="4500">
                <a:solidFill>
                  <a:srgbClr val="53585F"/>
                </a:solidFill>
              </a:rPr>
              <a:t>성능 / </a:t>
            </a:r>
            <a:r>
              <a:rPr lang="en-US" sz="4500">
                <a:solidFill>
                  <a:srgbClr val="53585F"/>
                </a:solidFill>
              </a:rPr>
              <a:t>번들 </a:t>
            </a:r>
            <a:r>
              <a:rPr lang="en-US" sz="4500">
                <a:solidFill>
                  <a:srgbClr val="ED234B"/>
                </a:solidFill>
              </a:rPr>
              <a:t>사이즈</a:t>
            </a:r>
            <a:r>
              <a:rPr lang="en-US" sz="4500">
                <a:solidFill>
                  <a:srgbClr val="53585F"/>
                </a:solidFill>
              </a:rPr>
              <a:t> / tree shaking(안쓰는 기능은 빌드하지 않기)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 가독성 / </a:t>
            </a:r>
            <a:r>
              <a:rPr lang="en-US" sz="4500">
                <a:solidFill>
                  <a:srgbClr val="ED234B"/>
                </a:solidFill>
              </a:rPr>
              <a:t>인기</a:t>
            </a:r>
            <a:r>
              <a:rPr lang="en-US" sz="4500">
                <a:solidFill>
                  <a:srgbClr val="53585F"/>
                </a:solidFill>
              </a:rPr>
              <a:t> / </a:t>
            </a:r>
            <a:r>
              <a:rPr lang="en-US" sz="4500">
                <a:solidFill>
                  <a:srgbClr val="ED234B"/>
                </a:solidFill>
              </a:rPr>
              <a:t>관리 상태</a:t>
            </a:r>
            <a:r>
              <a:rPr lang="en-US" sz="4500">
                <a:solidFill>
                  <a:srgbClr val="53585F"/>
                </a:solidFill>
              </a:rPr>
              <a:t>(최근 관리) / 관리 주체 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기준을 토대로 Time / Date 라이브러리를 고른다면?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가벼운게 최우선이라면 Day.js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FP 패러다임을 따르거나 tree-shaking이 필요하다면 date-fns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77" name="Google Shape;277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2ce411f42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e2ce411f42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Moment 안좋음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기능 / 성능 / Mutable so so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사이즈 / tree shaking BAD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관리 BAD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문서 가독성 BAD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84" name="Google Shape;284;ge2ce411f42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