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8BrH6PAEGWUIjqN8z+dFYlsTp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096c92df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096c92df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59a692c0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59a692c00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59a692d3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59a692d3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59a692d3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59a692d3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9e683c55_0_17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59e683c55_0_17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59e683c55_0_17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59e683c55_0_17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59e683c55_0_17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59e683c55_0_180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59e683c55_0_180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59e683c55_0_18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59e683c55_0_18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59e683c55_0_18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9e683c55_0_186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59e683c55_0_186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59e683c55_0_18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59e683c55_0_18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59e683c55_0_18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59e683c55_0_192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59e683c55_0_192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59e683c55_0_192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59e683c55_0_19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59e683c55_0_19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59e683c55_0_19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9e683c55_0_199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59e683c55_0_199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59e683c55_0_199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59e683c55_0_199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59e683c55_0_199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59e683c55_0_1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59e683c55_0_1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59e683c55_0_1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9e683c55_0_20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59e683c55_0_20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59e683c55_0_20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59e683c55_0_20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59e683c55_0_21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59e683c55_0_21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59e683c55_0_21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59e683c55_0_217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59e683c55_0_217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59e683c55_0_217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59e683c55_0_2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59e683c55_0_2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59e683c55_0_2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59e683c55_0_224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59e683c55_0_224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59e683c55_0_224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59e683c55_0_22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59e683c55_0_22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59e683c55_0_22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9e683c55_0_231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59e683c55_0_231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59e683c55_0_231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59e683c55_0_231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59e683c55_0_231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9e683c55_0_237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59e683c55_0_237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59e683c55_0_23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59e683c55_0_23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59e683c55_0_23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9e683c55_0_16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59e683c55_0_168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59e683c55_0_16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59e683c55_0_16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59e683c55_0_16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speakerdeck.com/vjeux/react-css-in-j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styled-components.com/" TargetMode="External"/><Relationship Id="rId5" Type="http://schemas.openxmlformats.org/officeDocument/2006/relationships/hyperlink" Target="https://styled-components.com/docs/basic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styled-components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스타일링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096c92df2_0_2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096c92df2_0_2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096c92df2_0_26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CSS in JS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https://speakerdeck.com/vjeux/react-css-in-js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CSS의 문제점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Global Namespace / Dependencies / Dead Code Elimination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Minification / Sharing Constants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Non-deterministic Resolution / Isolation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59a692c00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59a692c00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59a692c00_0_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CSS의 문제점 (React</a:t>
            </a:r>
            <a:r>
              <a:rPr lang="en-US" sz="4500">
                <a:solidFill>
                  <a:srgbClr val="53585F"/>
                </a:solidFill>
              </a:rPr>
              <a:t>를 쓰면서…)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Global Namespace: 글로</a:t>
            </a:r>
            <a:r>
              <a:rPr lang="en-US" sz="4500">
                <a:solidFill>
                  <a:srgbClr val="53585F"/>
                </a:solidFill>
              </a:rPr>
              <a:t>벌 변수를 지양해야하는 JS와 대치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Dependencies: css 간</a:t>
            </a:r>
            <a:r>
              <a:rPr lang="en-US" sz="4500">
                <a:solidFill>
                  <a:srgbClr val="53585F"/>
                </a:solidFill>
              </a:rPr>
              <a:t>의 의존 관리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Dead Code Elimination: 안쓰</a:t>
            </a:r>
            <a:r>
              <a:rPr lang="en-US" sz="4500">
                <a:solidFill>
                  <a:srgbClr val="53585F"/>
                </a:solidFill>
              </a:rPr>
              <a:t>는 css 인지 어려움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Minification: 클래</a:t>
            </a:r>
            <a:r>
              <a:rPr lang="en-US" sz="4500">
                <a:solidFill>
                  <a:srgbClr val="53585F"/>
                </a:solidFill>
              </a:rPr>
              <a:t>스 이름 최소화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Sharing Constants: JS</a:t>
            </a:r>
            <a:r>
              <a:rPr lang="en-US" sz="4500">
                <a:solidFill>
                  <a:srgbClr val="53585F"/>
                </a:solidFill>
              </a:rPr>
              <a:t>의 코드와 값을 공유하고 싶음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Non-deterministic Resolution: css 파</a:t>
            </a:r>
            <a:r>
              <a:rPr lang="en-US" sz="4500">
                <a:solidFill>
                  <a:srgbClr val="53585F"/>
                </a:solidFill>
              </a:rPr>
              <a:t>일 로드 타이밍 이슈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Isolation: 격리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59a692d34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59a692d34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59a692d34_0_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스타일드 컴포넌트(styled-components)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https://styled-components.com/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https://styled-components.com/docs/basics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59a692d34_0_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59a692d34_0_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59a692d34_0_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스타일드 컴포넌트(styled-components)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Automatic critical CSS: 자동 style injects &amp; 코드 스플릿 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No class name bugs: unique / overlap x / misspellings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Easier deletion of CSS: tied to a specific component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Simple dynamic styling: props / global theme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Painless maintenance: styling affecting your component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Automatic vendor prefixing: current standard only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CSS in 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CSS의 문제점을 해소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styled-components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해결책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스타일을 style 태그로 분리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사용법(Template literals)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styled.{element}``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e407bf3096_1_93"/>
          <p:cNvSpPr/>
          <p:nvPr/>
        </p:nvSpPr>
        <p:spPr>
          <a:xfrm>
            <a:off x="2420674" y="110489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e407bf3096_1_93"/>
          <p:cNvSpPr/>
          <p:nvPr/>
        </p:nvSpPr>
        <p:spPr>
          <a:xfrm>
            <a:off x="10802674" y="110489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e407bf3096_1_93"/>
          <p:cNvSpPr/>
          <p:nvPr/>
        </p:nvSpPr>
        <p:spPr>
          <a:xfrm>
            <a:off x="2438634" y="113908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styled(스타일드컴포넌트)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4810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e407bf3096_1_93"/>
          <p:cNvSpPr/>
          <p:nvPr/>
        </p:nvSpPr>
        <p:spPr>
          <a:xfrm>
            <a:off x="10820634" y="113908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상속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