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hldmG5j1NvZL/yaEt+qD59Scmz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301ded941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301ded941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096c92df2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096c92df2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301ded941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e301ded941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407bf3096_1_11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407bf3096_1_110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407bf3096_1_11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407bf3096_1_11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407bf3096_1_11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407bf3096_1_116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407bf3096_1_116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407bf3096_1_11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407bf3096_1_11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407bf3096_1_11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407bf3096_1_122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407bf3096_1_122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407bf3096_1_12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407bf3096_1_12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407bf3096_1_12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407bf3096_1_12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407bf3096_1_128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407bf3096_1_128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407bf3096_1_12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407bf3096_1_12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407bf3096_1_12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07bf3096_1_135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407bf3096_1_135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407bf3096_1_135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407bf3096_1_135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407bf3096_1_135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407bf3096_1_13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407bf3096_1_13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407bf3096_1_13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407bf3096_1_14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407bf3096_1_14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407bf3096_1_14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407bf3096_1_14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407bf3096_1_14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407bf3096_1_14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407bf3096_1_14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407bf3096_1_15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407bf3096_1_153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407bf3096_1_153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407bf3096_1_15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407bf3096_1_15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407bf3096_1_15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407bf3096_1_160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407bf3096_1_160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407bf3096_1_160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407bf3096_1_16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407bf3096_1_16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407bf3096_1_16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407bf3096_1_16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407bf3096_1_167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407bf3096_1_16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407bf3096_1_16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407bf3096_1_16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407bf3096_1_173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407bf3096_1_173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407bf3096_1_17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407bf3096_1_17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407bf3096_1_17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407bf3096_1_10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407bf3096_1_104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407bf3096_1_10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407bf3096_1_10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407bf3096_1_10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styled-components.com/docs/basic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www.w3schools.com/cssref/css_selectors.as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styled-components.com/docs/api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styled-components 2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스타일링 라이브러리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301ded941_0_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301ded941_0_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e301ded941_0_8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Basic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https://styled-components.com/docs/basics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096c92df2_0_2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096c92df2_0_2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e096c92df2_0_26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CSS selector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https://www.w3schools.com/cssref/css_selectors.asp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301ded941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e301ded941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e301ded941_0_1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API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https://styled-components.com/docs/api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&amp;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가상 엘리먼트 / 가상 선택자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styled-components 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Global Style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전역 스타일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e407bf3096_1_93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e407bf3096_1_93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e407bf3096_1_93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attrs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e407bf3096_1_93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props addition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e407bf3096_1_93"/>
          <p:cNvSpPr/>
          <p:nvPr/>
        </p:nvSpPr>
        <p:spPr>
          <a:xfrm>
            <a:off x="2420674" y="110489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e407bf3096_1_93"/>
          <p:cNvSpPr/>
          <p:nvPr/>
        </p:nvSpPr>
        <p:spPr>
          <a:xfrm>
            <a:off x="10802674" y="110489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e407bf3096_1_93"/>
          <p:cNvSpPr/>
          <p:nvPr/>
        </p:nvSpPr>
        <p:spPr>
          <a:xfrm>
            <a:off x="2438634" y="113908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keyframes / ThemeProvider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114810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e407bf3096_1_93"/>
          <p:cNvSpPr/>
          <p:nvPr/>
        </p:nvSpPr>
        <p:spPr>
          <a:xfrm>
            <a:off x="10820634" y="113908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Animation / Theme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