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LMynpo6kE/q12JUTjRyP31NC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a692c0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a692c0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029fc3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3029fc3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029fc3d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3029fc3d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emotion.sh/docs/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emotion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a692c0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59a692c0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9a692c0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이모션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https://emotion.sh/docs/introduction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리액트용 @emotion/react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/** @jsxImportSource @emotion/react */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 props: like style props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auto vendor-prefix / nested selectors / media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SSR with zero configuration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029fc3d1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029fc3d1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 Props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Object Styles: css={{ fontSize: 12 }}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String Styles: css={css`font-size: 12px`}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3029fc3d1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029fc3d1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3029fc3d1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 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 와 유사한 + @ 기능 제공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Composing dynamic styles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as prop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Nesting components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3029fc3d1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react에 특화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@emotion/react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css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jsx를 대체함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styled-component +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407bf3096_1_9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 안에서 css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