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Ynti3LgDo997qzw4KaVSqegCh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303b2fde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303b2fde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303b2fde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303b2fde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a43d94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e5a43d949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096c92df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e096c92df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303b2fde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e303b2fde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407bf3096_1_11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407bf3096_1_11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407bf3096_1_1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407bf3096_1_1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407bf3096_1_1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07bf3096_1_11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407bf3096_1_11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407bf3096_1_11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407bf3096_1_11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407bf3096_1_11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407bf3096_1_12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407bf3096_1_12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407bf3096_1_12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407bf3096_1_12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407bf3096_1_12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407bf3096_1_12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407bf3096_1_12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407bf3096_1_12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407bf3096_1_12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407bf3096_1_12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407bf3096_1_12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07bf3096_1_13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407bf3096_1_13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407bf3096_1_13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407bf3096_1_13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407bf3096_1_13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407bf3096_1_13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407bf3096_1_13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407bf3096_1_13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07bf3096_1_14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407bf3096_1_14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407bf3096_1_14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407bf3096_1_14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7bf3096_1_14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407bf3096_1_14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407bf3096_1_14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07bf3096_1_15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407bf3096_1_15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407bf3096_1_15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407bf3096_1_15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407bf3096_1_15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407bf3096_1_15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407bf3096_1_16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407bf3096_1_16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407bf3096_1_16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407bf3096_1_1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407bf3096_1_1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407bf3096_1_1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407bf3096_1_16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407bf3096_1_16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407bf3096_1_16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407bf3096_1_16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407bf3096_1_16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407bf3096_1_17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407bf3096_1_17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407bf3096_1_17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407bf3096_1_17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407bf3096_1_17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407bf3096_1_10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407bf3096_1_10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407bf3096_1_10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407bf3096_1_10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407bf3096_1_10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npmtrends.com/@emotion/core-vs-@emotion/react-vs-styled-componen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github.com/jsjoeio/styled-components-vs-emo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styled-components.com/docs/api#css-pro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emotion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스타일링 라이브러리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03b2fde1_0_2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303b2fde1_0_2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e303b2fde1_0_2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Fallbacks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Nested Selectors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Media Queries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GlobalStyles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Keyframes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303b2fde1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303b2fde1_0_1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styled-components vs emotion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npm trends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https://www.npmtrends.com/@emotion/core-vs-@emotion/react-vs-styled-components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303b2fde1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5a43d949a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e5a43d949a_0_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85" name="Google Shape;185;ge5a43d949a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e5a43d949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150" y="2537600"/>
            <a:ext cx="11791688" cy="1117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096c92df2_0_4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e096c92df2_0_44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styled-components vs emotion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https://github.com/jsjoeio/styled-components-vs-emotion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3" name="Google Shape;193;ge096c92df2_0_4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303b2fde1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e303b2fde1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styled-components vs emotion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두 라이브러리 처음에</a:t>
            </a:r>
            <a:r>
              <a:rPr lang="en-US" sz="4500">
                <a:solidFill>
                  <a:srgbClr val="53585F"/>
                </a:solidFill>
              </a:rPr>
              <a:t>는 조금 달랐지만, 이제 거의 유사해졌다.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emotion가 styled-components를 서포트 하듯이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styled-components도 css를 서포트 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https://styled-components.com/docs/api#css-prop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emotion smaller &amp; faster 라는 의견이 있음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00" name="Google Shape;200;ge303b2fde1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Fallbacks, &amp;, Global, keyframes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emotion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styled-components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서로 점점 유사해짐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407bf3096_1_93"/>
          <p:cNvSpPr/>
          <p:nvPr/>
        </p:nvSpPr>
        <p:spPr>
          <a:xfrm>
            <a:off x="2420674" y="92296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407bf3096_1_93"/>
          <p:cNvSpPr/>
          <p:nvPr/>
        </p:nvSpPr>
        <p:spPr>
          <a:xfrm>
            <a:off x="10802674" y="92296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407bf3096_1_93"/>
          <p:cNvSpPr/>
          <p:nvPr/>
        </p:nvSpPr>
        <p:spPr>
          <a:xfrm>
            <a:off x="2438634" y="95715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trend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96617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e407bf3096_1_93"/>
          <p:cNvSpPr/>
          <p:nvPr/>
        </p:nvSpPr>
        <p:spPr>
          <a:xfrm>
            <a:off x="10820634" y="95715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emotion이 우세한 듯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e407bf3096_1_93"/>
          <p:cNvSpPr/>
          <p:nvPr/>
        </p:nvSpPr>
        <p:spPr>
          <a:xfrm>
            <a:off x="2420674" y="110489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e407bf3096_1_93"/>
          <p:cNvSpPr/>
          <p:nvPr/>
        </p:nvSpPr>
        <p:spPr>
          <a:xfrm>
            <a:off x="10802674" y="110489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e407bf3096_1_93"/>
          <p:cNvSpPr/>
          <p:nvPr/>
        </p:nvSpPr>
        <p:spPr>
          <a:xfrm>
            <a:off x="2438634" y="113908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사이즈 / 속도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1738" y="114810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e407bf3096_1_93"/>
          <p:cNvSpPr/>
          <p:nvPr/>
        </p:nvSpPr>
        <p:spPr>
          <a:xfrm>
            <a:off x="10820634" y="113908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emotions이 우세한 듯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