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ipMvpMxI377qhne8P7mmjRqvH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9a692c0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9a692c0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9d96038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59d96038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9d96038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9d96038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9d96038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59d96038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sass-lang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sass-lang.com/gui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sass-lang.com/documentation/syntax/structur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sass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스타일링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a692c0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59a692c0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9a692c0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sass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https://sass-lang.com/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CSS을 확장하는 Preprocessing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프로젝트가 커지고 / 복잡해질수록 관리는 힘들어짐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Nesting / Mixins / Inheritance ...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9d960386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59d960386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가이드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https://sass-lang.com/guide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59d960386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9d960386_0_2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59d960386_0_2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Variables: $abc: ###; / $abc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Nesting: a { b { c { } }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Modules: _abc.scss / @use ‘abc’; abc.###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Mixins: @mixin abc($type: x) { } / @include abc; @include abc(z);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Extend/Inheritance: %abc { }  / @extend %abc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Operators: + - * / %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59d960386_0_2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9d960386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59d960386_0_1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syntax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https://sass-lang.com/documentation/syntax/structure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59d960386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전처리기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CSS의 확장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sass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Sass / Scss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보다 CSS와 유사한 SCSS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variables / modules / mixin / extend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