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hWr3DlNZ33AM2rPjXcwm+hQve1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45000c7ef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45000c7ef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45000c7e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45000c7ef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45000c7ef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45000c7ef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45000c7ef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45000c7ef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07bf3096_1_11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407bf3096_1_11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407bf3096_1_1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407bf3096_1_1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407bf3096_1_1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07bf3096_1_11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407bf3096_1_11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407bf3096_1_11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407bf3096_1_11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407bf3096_1_11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07bf3096_1_12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407bf3096_1_12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407bf3096_1_12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407bf3096_1_12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407bf3096_1_12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07bf3096_1_12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407bf3096_1_12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407bf3096_1_12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407bf3096_1_12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407bf3096_1_12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407bf3096_1_12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07bf3096_1_13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407bf3096_1_13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407bf3096_1_13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407bf3096_1_13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407bf3096_1_13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407bf3096_1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407bf3096_1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407bf3096_1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07bf3096_1_14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407bf3096_1_14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407bf3096_1_14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407bf3096_1_14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07bf3096_1_14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407bf3096_1_14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407bf3096_1_14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07bf3096_1_15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407bf3096_1_15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407bf3096_1_15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407bf3096_1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407bf3096_1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407bf3096_1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07bf3096_1_16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407bf3096_1_16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407bf3096_1_16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407bf3096_1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407bf3096_1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407bf3096_1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07bf3096_1_16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407bf3096_1_16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407bf3096_1_16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407bf3096_1_16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407bf3096_1_16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07bf3096_1_17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407bf3096_1_17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407bf3096_1_1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407bf3096_1_1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407bf3096_1_1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07bf3096_1_10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407bf3096_1_10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407bf3096_1_10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407bf3096_1_10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407bf3096_1_10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sass-lang.com/documentation/syntax/structur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sass-lang.com/documentation/style-rules/declarations#interpolation" TargetMode="External"/><Relationship Id="rId5" Type="http://schemas.openxmlformats.org/officeDocument/2006/relationships/hyperlink" Target="https://sass-lang.com/documentation/interpol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sass-lang.com/documentation/at-rul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sass-lang.com/documentation/values/booleans" TargetMode="External"/><Relationship Id="rId5" Type="http://schemas.openxmlformats.org/officeDocument/2006/relationships/hyperlink" Target="https://sass-lang.com/documentation/values/function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sass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스타일링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45000c7ef_0_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45000c7ef_0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45000c7ef_0_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Syntax Statements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https://sass-lang.com/documentation/syntax/structure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45000c7ef_0_1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45000c7ef_0_1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45000c7ef_0_15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Interpolation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https://sass-lang.com/documentation/style-rules/declarations#interpolation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https://sass-lang.com/documentation/interpolation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45000c7ef_0_3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45000c7ef_0_3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45000c7ef_0_3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@ rules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https://sass-lang.com/documentation/at-rules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문서만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45000c7ef_0_3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45000c7ef_0_3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45000c7ef_0_3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values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https://sass-lang.com/documentation/values/booleans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functions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https://sass-lang.com/documentation/values/functions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언어처럼 자체 syntax가 있음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sass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Interpolation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#{ }  값을 주입(마치 `${ }`)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values /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프로그래밍 언어스러움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