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Ua+Z3PTeA8hBQGkdOU4GPLykZ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59c224ec4_0_7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e59c224ec4_0_7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59c224ec4_0_8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e59c224ec4_0_8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59c224ec4_0_9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e59c224ec4_0_9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9c224ec4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59c224ec4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9c224ec4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e59c224ec4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59c224ec4_0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e59c224ec4_0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59c224ec4_0_4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e59c224ec4_0_4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59c224ec4_0_5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e59c224ec4_0_5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59c224ec4_0_6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ge59c224ec4_0_6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59c224ec4_0_6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e59c224ec4_0_6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9c224ec4_0_89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9c224ec4_0_89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9c224ec4_0_89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9c224ec4_0_89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9c224ec4_0_89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c224ec4_0_89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9c224ec4_0_89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9c224ec4_0_89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9c224ec4_0_89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9c224ec4_0_89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c224ec4_0_90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9c224ec4_0_90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9c224ec4_0_90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9c224ec4_0_90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9c224ec4_0_90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c224ec4_0_90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9c224ec4_0_90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9c224ec4_0_90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9c224ec4_0_90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9c224ec4_0_90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9c224ec4_0_90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c224ec4_0_91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9c224ec4_0_91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9c224ec4_0_91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9c224ec4_0_91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9c224ec4_0_91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9c224ec4_0_91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9c224ec4_0_91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9c224ec4_0_91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c224ec4_0_92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9c224ec4_0_92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9c224ec4_0_92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9c224ec4_0_92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9c224ec4_0_92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9c224ec4_0_92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9c224ec4_0_92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c224ec4_0_93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9c224ec4_0_93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9c224ec4_0_93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9c224ec4_0_93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9c224ec4_0_93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9c224ec4_0_93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9c224ec4_0_94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9c224ec4_0_94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59c224ec4_0_94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9c224ec4_0_94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9c224ec4_0_94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9c224ec4_0_94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c224ec4_0_94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9c224ec4_0_94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9c224ec4_0_94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9c224ec4_0_94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9c224ec4_0_94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c224ec4_0_95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9c224ec4_0_95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9c224ec4_0_9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9c224ec4_0_9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9c224ec4_0_9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c224ec4_0_88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9c224ec4_0_88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59c224ec4_0_88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59c224ec4_0_88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59c224ec4_0_88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hyperlink" Target="https://www.npmtrends.com/@emotion/css-vs-@emotion/react-vs-styled-components-vs-sa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스타일링 라이브러리 정리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59c224ec4_0_7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e59c224ec4_0_7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ge59c224ec4_0_70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pic>
        <p:nvPicPr>
          <p:cNvPr id="337" name="Google Shape;337;ge59c224ec4_0_7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150" y="1617900"/>
            <a:ext cx="12892561" cy="120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59c224ec4_0_87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e59c224ec4_0_87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e59c224ec4_0_87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CSS의 문제점 (React를 쓰면서…)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Global Namespace: 글로벌 변수를 지양해야하는 JS와 대치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Dependencies: css 간의 의존 관리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Dead Code Elimination: 안쓰는 css 인지 어려움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Minification: 클래스 이름 최소화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Sharing Constants: JS의 코드와 값을 공유하고 싶음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Non-deterministic Resolution: css 파일 로드 타이밍 이슈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Isolation: 격리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59c224ec4_0_95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e59c224ec4_0_95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e59c224ec4_0_95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어떤 라이브러리를 선택할 지는 개발자(본인)에게 달려있음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경험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반응형 웹을 대응하기 위해 media query를 많이 쓰고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딱히 design system이 없던 곳에서 sass를 썼음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지금은 개발 편의성을 생각하면 CSS in JS를 쓸듯 emotion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9c224ec4_0_10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59c224ec4_0_101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59c224ec4_0_101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59c224ec4_0_101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CSS in 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e59c224ec4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59c224ec4_0_101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CSS의 문제점을 해소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59c224ec4_0_10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styled-components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59c224ec4_0_10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59c224ec4_0_101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59c224ec4_0_101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59c224ec4_0_101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해결책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59c224ec4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59c224ec4_0_101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스타일을 style 태그로 분리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59c224ec4_0_101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e59c224ec4_0_101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59c224ec4_0_101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사용법(Template literals)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e59c224ec4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e59c224ec4_0_101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styled.{element}``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e59c224ec4_0_101"/>
          <p:cNvSpPr/>
          <p:nvPr/>
        </p:nvSpPr>
        <p:spPr>
          <a:xfrm>
            <a:off x="2420674" y="110489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e59c224ec4_0_101"/>
          <p:cNvSpPr/>
          <p:nvPr/>
        </p:nvSpPr>
        <p:spPr>
          <a:xfrm>
            <a:off x="10802674" y="110489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e59c224ec4_0_101"/>
          <p:cNvSpPr/>
          <p:nvPr/>
        </p:nvSpPr>
        <p:spPr>
          <a:xfrm>
            <a:off x="2438634" y="113908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styled(스타일드컴포넌트)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e59c224ec4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4810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e59c224ec4_0_101"/>
          <p:cNvSpPr/>
          <p:nvPr/>
        </p:nvSpPr>
        <p:spPr>
          <a:xfrm>
            <a:off x="10820634" y="113908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상속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59c224ec4_0_20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e59c224ec4_0_202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59c224ec4_0_202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59c224ec4_0_202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e59c224ec4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e59c224ec4_0_202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가상 엘리먼트 / 가상 선택자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e59c224ec4_0_20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styled-components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59c224ec4_0_20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ge59c224ec4_0_202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59c224ec4_0_202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59c224ec4_0_202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Global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e59c224ec4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e59c224ec4_0_202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전역 스타일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e59c224ec4_0_202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e59c224ec4_0_202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59c224ec4_0_202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attrs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e59c224ec4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e59c224ec4_0_202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props addition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59c224ec4_0_202"/>
          <p:cNvSpPr/>
          <p:nvPr/>
        </p:nvSpPr>
        <p:spPr>
          <a:xfrm>
            <a:off x="2420674" y="110489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e59c224ec4_0_202"/>
          <p:cNvSpPr/>
          <p:nvPr/>
        </p:nvSpPr>
        <p:spPr>
          <a:xfrm>
            <a:off x="10802674" y="110489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59c224ec4_0_202"/>
          <p:cNvSpPr/>
          <p:nvPr/>
        </p:nvSpPr>
        <p:spPr>
          <a:xfrm>
            <a:off x="2438634" y="113908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keyframes / ThemeProvider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e59c224ec4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4810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e59c224ec4_0_202"/>
          <p:cNvSpPr/>
          <p:nvPr/>
        </p:nvSpPr>
        <p:spPr>
          <a:xfrm>
            <a:off x="10820634" y="113908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Animation / Theme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59c224ec4_0_3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e59c224ec4_0_3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e59c224ec4_0_3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e59c224ec4_0_3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react에 특화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e59c224ec4_0_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e59c224ec4_0_3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@emotion/react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59c224ec4_0_3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emotion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e59c224ec4_0_3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ge59c224ec4_0_30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e59c224ec4_0_30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e59c224ec4_0_30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css props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e59c224ec4_0_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e59c224ec4_0_30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jsx를 대체함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59c224ec4_0_30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e59c224ec4_0_30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e59c224ec4_0_30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styled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e59c224ec4_0_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e59c224ec4_0_30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styled-component + @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59c224ec4_0_303"/>
          <p:cNvSpPr/>
          <p:nvPr/>
        </p:nvSpPr>
        <p:spPr>
          <a:xfrm>
            <a:off x="2420674" y="110489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e59c224ec4_0_303"/>
          <p:cNvSpPr/>
          <p:nvPr/>
        </p:nvSpPr>
        <p:spPr>
          <a:xfrm>
            <a:off x="10802674" y="110489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e59c224ec4_0_303"/>
          <p:cNvSpPr/>
          <p:nvPr/>
        </p:nvSpPr>
        <p:spPr>
          <a:xfrm>
            <a:off x="2438634" y="113908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composition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e59c224ec4_0_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4810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e59c224ec4_0_303"/>
          <p:cNvSpPr/>
          <p:nvPr/>
        </p:nvSpPr>
        <p:spPr>
          <a:xfrm>
            <a:off x="10820634" y="113908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css 안에서 css 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59c224ec4_0_40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e59c224ec4_0_404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e59c224ec4_0_404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e59c224ec4_0_404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e59c224ec4_0_4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e59c224ec4_0_404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Fallbacks, &amp;, Global, keyframes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e59c224ec4_0_404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emotion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e59c224ec4_0_40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ge59c224ec4_0_404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e59c224ec4_0_404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e59c224ec4_0_404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styled-components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e59c224ec4_0_4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e59c224ec4_0_404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서로 점점 유사해짐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e59c224ec4_0_404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e59c224ec4_0_404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e59c224ec4_0_404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trend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ge59c224ec4_0_4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e59c224ec4_0_404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emotion이 우세한 듯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e59c224ec4_0_404"/>
          <p:cNvSpPr/>
          <p:nvPr/>
        </p:nvSpPr>
        <p:spPr>
          <a:xfrm>
            <a:off x="2420674" y="110489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e59c224ec4_0_404"/>
          <p:cNvSpPr/>
          <p:nvPr/>
        </p:nvSpPr>
        <p:spPr>
          <a:xfrm>
            <a:off x="10802674" y="110489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e59c224ec4_0_404"/>
          <p:cNvSpPr/>
          <p:nvPr/>
        </p:nvSpPr>
        <p:spPr>
          <a:xfrm>
            <a:off x="2438634" y="113908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사이즈 / 속도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ge59c224ec4_0_4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4810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e59c224ec4_0_404"/>
          <p:cNvSpPr/>
          <p:nvPr/>
        </p:nvSpPr>
        <p:spPr>
          <a:xfrm>
            <a:off x="10820634" y="113908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emotions이 우세한 듯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59c224ec4_0_50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e59c224ec4_0_505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e59c224ec4_0_505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e59c224ec4_0_505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전처리기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ge59c224ec4_0_5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e59c224ec4_0_505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CSS의 확장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e59c224ec4_0_505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sass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e59c224ec4_0_50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ge59c224ec4_0_505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e59c224ec4_0_505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e59c224ec4_0_505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Sass / Scss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ge59c224ec4_0_5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e59c224ec4_0_505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보다 CSS와 유사한 SCSS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e59c224ec4_0_505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e59c224ec4_0_505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e59c224ec4_0_505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ge59c224ec4_0_5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e59c224ec4_0_505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variables / modules / mixin / extend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59c224ec4_0_60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e59c224ec4_0_601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e59c224ec4_0_601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e59c224ec4_0_601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ge59c224ec4_0_6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e59c224ec4_0_601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언어처럼 자체 syntax가 있음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59c224ec4_0_60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sass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59c224ec4_0_60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ge59c224ec4_0_601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e59c224ec4_0_601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e59c224ec4_0_601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Interpolation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ge59c224ec4_0_6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e59c224ec4_0_601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#{ }  값을 주입(마치 `${ }`)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e59c224ec4_0_601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e59c224ec4_0_601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e59c224ec4_0_601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values /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e59c224ec4_0_6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e59c224ec4_0_601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프로그래밍 언어스러움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라이브러리를 고르는 기준</a:t>
            </a:r>
            <a:endParaRPr b="1" i="0" sz="7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4000">
                <a:solidFill>
                  <a:schemeClr val="dk1"/>
                </a:solidFill>
              </a:rPr>
              <a:t>스타일링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59c224ec4_0_69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e59c224ec4_0_69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ge59c224ec4_0_69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npm trend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https://www.npmtrends.com/@emotion/css-vs-@emotion/react-vs-styled-components-vs-sass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