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z5Kw7MfAs+6YCSFvGh6cB8oE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9a692d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9a692d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28b657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b828b657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28b657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b828b657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onsen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onsen.io/v2/guide/react/#rea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onsen.io/theme-rolle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Onsen UI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UI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UI 라이브러리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자주 사용되는 스타일링 컴포넌트를 제공하는 라이브러리들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꽤나 많은 라이브러리들을 둘러볼 것인데, 이유는?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눈에 바로 인지되는 부분을 적용해보는 것이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새로운 라이브러리 습득 연습에 좋음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9a692d3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59a692d3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9a692d34_0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Onsen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28b6575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b828b6575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828b6575d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React에 적용하기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https://onsen.io/v2/guide/react/#react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 onsenui react-onsenui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import ‘onsenui/css/onsenui.css’;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import ‘onsenui/css/onsen-css-components.css’;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28b6575d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b828b6575d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b828b6575d_0_16"/>
          <p:cNvSpPr/>
          <p:nvPr/>
        </p:nvSpPr>
        <p:spPr>
          <a:xfrm>
            <a:off x="26736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https://onsen.io/theme-roller/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Button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ActionSheet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UI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스타일링 된 컴포넌트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Onsen UI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기본적인 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제공(ex. Action Sheet)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 / Vue / React / Angular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모두 서포트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2420674" y="111500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10802674" y="111500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38634" y="114919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모바일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5821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407bf3096_1_93"/>
          <p:cNvSpPr/>
          <p:nvPr/>
        </p:nvSpPr>
        <p:spPr>
          <a:xfrm>
            <a:off x="10820634" y="114919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안드로이드 / 아이폰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