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j26tCJ/g6qds+IGCw5rmzwk9u3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0c3992d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60c3992d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4756c1f1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4756c1f1a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4756c1f1a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4756c1f1a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4756c1f1a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4756c1f1a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4756c1f1a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4756c1f1a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4756c1f1a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e4756c1f1a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9e683c55_0_17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59e683c55_0_17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59e683c55_0_17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59e683c55_0_17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59e683c55_0_17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59e683c55_0_180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59e683c55_0_180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59e683c55_0_18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59e683c55_0_18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59e683c55_0_18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9e683c55_0_186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59e683c55_0_186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59e683c55_0_18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59e683c55_0_18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59e683c55_0_18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9e683c55_0_19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59e683c55_0_192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59e683c55_0_192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59e683c55_0_19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59e683c55_0_19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59e683c55_0_19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9e683c55_0_199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59e683c55_0_199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59e683c55_0_199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59e683c55_0_199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59e683c55_0_199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59e683c55_0_1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59e683c55_0_1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59e683c55_0_1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59e683c55_0_20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59e683c55_0_20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59e683c55_0_20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59e683c55_0_20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59e683c55_0_21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59e683c55_0_21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59e683c55_0_21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9e683c55_0_217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59e683c55_0_217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59e683c55_0_217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59e683c55_0_2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59e683c55_0_2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59e683c55_0_2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9e683c55_0_224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59e683c55_0_224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ge59e683c55_0_224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59e683c55_0_22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59e683c55_0_22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59e683c55_0_22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9e683c55_0_23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59e683c55_0_231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59e683c55_0_23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59e683c55_0_23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59e683c55_0_23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59e683c55_0_237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59e683c55_0_237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59e683c55_0_23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59e683c55_0_23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59e683c55_0_23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9e683c55_0_16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59e683c55_0_168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e59e683c55_0_16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e59e683c55_0_16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e59e683c55_0_16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material-ui.com/components/buttons/" TargetMode="External"/><Relationship Id="rId5" Type="http://schemas.openxmlformats.org/officeDocument/2006/relationships/hyperlink" Target="https://material-ui.com/api/butto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material-ui.com/components/checkboxes/" TargetMode="External"/><Relationship Id="rId5" Type="http://schemas.openxmlformats.org/officeDocument/2006/relationships/hyperlink" Target="https://material-ui.com/components/icon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material-ui.com/components/drawers/" TargetMode="External"/><Relationship Id="rId5" Type="http://schemas.openxmlformats.org/officeDocument/2006/relationships/hyperlink" Target="https://material-ui.com/components/stepper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material-ui.com/components/lists/" TargetMode="External"/><Relationship Id="rId5" Type="http://schemas.openxmlformats.org/officeDocument/2006/relationships/hyperlink" Target="https://github.com/bvaughn/react-windo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material-ui.com/components/tree-view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material-ui.com/system/basic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 UI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60c3992d9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e60c3992d9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60c3992d9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컴포넌트 예시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https://material-ui.com/components/buttons/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컴포넌트 API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https://material-ui.com/api/button/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4756c1f1a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4756c1f1a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4756c1f1a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Checkbox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https://material-ui.com/components/checkboxes/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Icon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https://material-ui.com/components/icons/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Icon SvgIcon Font Awesome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4756c1f1a_0_1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4756c1f1a_0_1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4756c1f1a_0_1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Drawer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https://material-ui.com/components/drawers/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Stepper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https://material-ui.com/components/steppers/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코드 분석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4756c1f1a_0_2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4756c1f1a_0_2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4756c1f1a_0_2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List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https://material-ui.com/components/lists/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VirtualScroll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react-window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https://github.com/bvaughn/react-window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4756c1f1a_0_3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4756c1f1a_0_3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4756c1f1a_0_3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Tree view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https://material-ui.com/components/tree-view/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controlled uncontrolled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756c1f1a_0_4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4756c1f1a_0_4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4756c1f1a_0_4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System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https://material-ui.com/system/basics/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styled-components와 함께 스타일 기능이 들어간 컴포넌트 생성 가능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문서만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API 구성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Components / API / Demo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Material UI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makeStyles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컴포넌트의 구조를 관장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e407bf3096_1_93"/>
          <p:cNvSpPr/>
          <p:nvPr/>
        </p:nvSpPr>
        <p:spPr>
          <a:xfrm>
            <a:off x="2420674" y="90772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e407bf3096_1_93"/>
          <p:cNvSpPr/>
          <p:nvPr/>
        </p:nvSpPr>
        <p:spPr>
          <a:xfrm>
            <a:off x="10802674" y="90772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e407bf3096_1_93"/>
          <p:cNvSpPr/>
          <p:nvPr/>
        </p:nvSpPr>
        <p:spPr>
          <a:xfrm>
            <a:off x="2438634" y="94191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Virtual 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5093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e407bf3096_1_93"/>
          <p:cNvSpPr/>
          <p:nvPr/>
        </p:nvSpPr>
        <p:spPr>
          <a:xfrm>
            <a:off x="10820634" y="94191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Virtual scroll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e407bf3096_1_93"/>
          <p:cNvSpPr/>
          <p:nvPr/>
        </p:nvSpPr>
        <p:spPr>
          <a:xfrm>
            <a:off x="2420674" y="10896725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e407bf3096_1_93"/>
          <p:cNvSpPr/>
          <p:nvPr/>
        </p:nvSpPr>
        <p:spPr>
          <a:xfrm>
            <a:off x="10802674" y="10896725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e407bf3096_1_93"/>
          <p:cNvSpPr/>
          <p:nvPr/>
        </p:nvSpPr>
        <p:spPr>
          <a:xfrm>
            <a:off x="2438634" y="11238671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System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32" name="Google Shape;232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328825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e407bf3096_1_93"/>
          <p:cNvSpPr/>
          <p:nvPr/>
        </p:nvSpPr>
        <p:spPr>
          <a:xfrm>
            <a:off x="10820634" y="11238671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순수한 커스텀 컴포넌트 생성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