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cWWByx2qiP+AJGjl1TpitM+f4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0c3992d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60c3992d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5714872e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5714872e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5714872e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5714872e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5714872ea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5714872ea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714872ea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5714872ea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9e683c55_0_17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9e683c55_0_17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9e683c55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9e683c55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9e683c55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e683c55_0_180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9e683c55_0_180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9e683c55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9e683c55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9e683c55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e683c55_0_186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9e683c55_0_186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9e683c55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9e683c55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9e683c55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e683c55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9e683c55_0_192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9e683c55_0_192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9e683c55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9e683c55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9e683c55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e683c55_0_199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9e683c55_0_199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9e683c55_0_199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9e683c55_0_199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9e683c55_0_199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9e683c55_0_1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9e683c55_0_1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9e683c55_0_1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e683c55_0_20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9e683c55_0_20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9e683c55_0_20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9e683c55_0_20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9e683c55_0_2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9e683c55_0_2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9e683c55_0_2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e683c55_0_21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9e683c55_0_217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9e683c55_0_217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9e683c55_0_2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9e683c55_0_2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9e683c55_0_2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9e683c55_0_22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9e683c55_0_224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e59e683c55_0_224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9e683c55_0_22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9e683c55_0_22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9e683c55_0_22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e683c55_0_23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9e683c55_0_231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9e683c55_0_2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9e683c55_0_2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9e683c55_0_2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e683c55_0_237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9e683c55_0_237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9e683c55_0_23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9e683c55_0_23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9e683c55_0_23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e683c55_0_16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9e683c55_0_16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e59e683c55_0_1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e59e683c55_0_1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e59e683c55_0_1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tailwindcs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tailwindcss.com/docs/guides/create-react-ap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tailwindcss.com/docs/browser-suppor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marketplace.visualstudio.com/items?itemName=bradlc.vscode-tailwindcs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tailwindcss.com/docs/background-color" TargetMode="External"/><Relationship Id="rId5" Type="http://schemas.openxmlformats.org/officeDocument/2006/relationships/hyperlink" Target="https://tailwindcss.com/docs/extracting-componen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Tailwind CSS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60c3992d9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60c3992d9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60c3992d9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Tailwind CSS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https://tailwindcss.com/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API for design system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Tiny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5714872ea_0_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5714872ea_0_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5714872ea_0_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프로젝트 설정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create-react-app 에 package 설정하는 방법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https://tailwindcss.com/docs/guides/create-react-app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eject vs craco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5714872ea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5714872ea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5714872ea_0_1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Browser Support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IE 11 not support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https://tailwindcss.com/docs/browser-support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5714872ea_0_2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5714872ea_0_2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5714872ea_0_2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VScode extension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br>
              <a:rPr lang="en-US" sz="4500">
                <a:solidFill>
                  <a:srgbClr val="53585F"/>
                </a:solidFill>
              </a:rPr>
            </a:b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https://marketplace.visualstudio.com/items?itemName=bradlc.vscode-tailwindcss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5714872ea_0_2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5714872ea_0_2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5714872ea_0_2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Background color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https://tailwindcss.com/docs/background-color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Button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https://tailwindcss.com/docs/extracting-components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컴포넌트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자체를 제공하진 않음(유료)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Tailwind CSS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스타일 요소를 모두 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20674" y="90772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407bf3096_1_93"/>
          <p:cNvSpPr/>
          <p:nvPr/>
        </p:nvSpPr>
        <p:spPr>
          <a:xfrm>
            <a:off x="10802674" y="90772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38634" y="94191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Tiny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093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e407bf3096_1_93"/>
          <p:cNvSpPr/>
          <p:nvPr/>
        </p:nvSpPr>
        <p:spPr>
          <a:xfrm>
            <a:off x="10820634" y="94191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빌드할때는 사용하는 class만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e407bf3096_1_93"/>
          <p:cNvSpPr/>
          <p:nvPr/>
        </p:nvSpPr>
        <p:spPr>
          <a:xfrm>
            <a:off x="2420674" y="108967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e407bf3096_1_93"/>
          <p:cNvSpPr/>
          <p:nvPr/>
        </p:nvSpPr>
        <p:spPr>
          <a:xfrm>
            <a:off x="10802674" y="108967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407bf3096_1_93"/>
          <p:cNvSpPr/>
          <p:nvPr/>
        </p:nvSpPr>
        <p:spPr>
          <a:xfrm>
            <a:off x="2438634" y="112386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Intelli Sense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3288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e407bf3096_1_93"/>
          <p:cNvSpPr/>
          <p:nvPr/>
        </p:nvSpPr>
        <p:spPr>
          <a:xfrm>
            <a:off x="10820634" y="112386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VS code extension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