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fRp3/Ml9FbW5wn5x5FybWQfW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41bf6bf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741bf6bf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741bf6bf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741bf6bf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41bf6bf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741bf6bf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41bf6bf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741bf6bf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41bf6bf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741bf6bf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utility-fir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responsive-desig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dark-mo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configur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display" TargetMode="External"/><Relationship Id="rId5" Type="http://schemas.openxmlformats.org/officeDocument/2006/relationships/hyperlink" Target="https://tailwindcss.com/docs/top-right-bottom-lef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tailwindcss.com/docs/border-color" TargetMode="External"/><Relationship Id="rId5" Type="http://schemas.openxmlformats.org/officeDocument/2006/relationships/hyperlink" Target="https://tailwindcss.com/docs/transition-propert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Tailwind CSS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Core concepts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https://tailwindcss.com/docs/utility-first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Message example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41bf6bfc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741bf6bfc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741bf6bfc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Responsive Design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https://tailwindcss.com/docs/responsive-design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md:w-32 ..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41bf6bfc_0_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741bf6bfc_0_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741bf6bfc_0_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Dark mode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https://tailwindcss.com/docs/dark-mode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dark: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‘media’ vs ‘class’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41bf6bfc_0_1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741bf6bfc_0_1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741bf6bfc_0_1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Customize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https://tailwindcss.com/docs/configuration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41bf6bfc_0_2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741bf6bfc_0_2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741bf6bfc_0_27"/>
          <p:cNvSpPr/>
          <p:nvPr/>
        </p:nvSpPr>
        <p:spPr>
          <a:xfrm>
            <a:off x="23987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Display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https://tailwindcss.com/docs/display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Position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https://tailwindcss.com/docs/top-right-bottom-left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41bf6bfc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741bf6bfc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741bf6bfc_0_35"/>
          <p:cNvSpPr/>
          <p:nvPr/>
        </p:nvSpPr>
        <p:spPr>
          <a:xfrm>
            <a:off x="2398725" y="3833825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Border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https://tailwindcss.com/docs/border-color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Transition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https://tailwindcss.com/docs/transition-property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Utility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클래스 이름 생성 X / CSS 추가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Tailwind CSS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다크모드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대응 용이(media / class)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configuration 차원에서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07bf3096_1_93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407bf3096_1_93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대부분의 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07bf3096_1_93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커버함 (but 예제는 아쉽…)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