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SecvV/VHaj036TSXhGfboe7DZ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cee156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7cee156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cee156d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7cee156d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cee156da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7cee156da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-spr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-spring.io/bas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spring.io/common/props" TargetMode="External"/><Relationship Id="rId5" Type="http://schemas.openxmlformats.org/officeDocument/2006/relationships/hyperlink" Target="https://react-spring.io/common/config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spring.io/hooks/use-spring" TargetMode="External"/><Relationship Id="rId5" Type="http://schemas.openxmlformats.org/officeDocument/2006/relationships/hyperlink" Target="https://react-spring.io/hooks/use-ch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React spring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애니메이션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60c3992d9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spring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https://react-spring.io/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spring-physics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 transition(time base, pause x, rewind x…)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cee156d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7cee156d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7cee156da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Basics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https://react-spring.io/basics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animates outside 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const AnimatedDonut = animated(Donut)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cee156da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7cee156da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7cee156da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https://react-spring.io/common/props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Configs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https://react-spring.io/common/configs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cee156da_0_1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7cee156da_0_1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7cee156da_0_1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https://react-spring.io/hooks/use-spring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useChain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https://react-spring.io/hooks/use-chain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좀 더 나은 애니메이션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물리엔진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spring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use{*}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animated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Outside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