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o9bo3d35OmGUshGzFnWogumDD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0c3992d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60c3992d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5714872e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5714872e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6b107440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6b107440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6b107440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6b107440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9e683c55_0_17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9e683c55_0_17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9e683c55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9e683c55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9e683c55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e683c55_0_180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9e683c55_0_180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9e683c55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9e683c55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9e683c55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e683c55_0_186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9e683c55_0_186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9e683c55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9e683c55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9e683c55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e683c55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9e683c55_0_192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9e683c55_0_192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9e683c55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9e683c55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9e683c55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e683c55_0_199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9e683c55_0_199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9e683c55_0_199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9e683c55_0_199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9e683c55_0_199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9e683c55_0_1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9e683c55_0_1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9e683c55_0_1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e683c55_0_20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9e683c55_0_20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9e683c55_0_20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9e683c55_0_20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9e683c55_0_2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9e683c55_0_2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9e683c55_0_2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e683c55_0_21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9e683c55_0_217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9e683c55_0_217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9e683c55_0_2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9e683c55_0_2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9e683c55_0_2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9e683c55_0_22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9e683c55_0_224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e59e683c55_0_224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9e683c55_0_22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9e683c55_0_22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9e683c55_0_22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e683c55_0_23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9e683c55_0_231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9e683c55_0_2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9e683c55_0_2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9e683c55_0_2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e683c55_0_237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9e683c55_0_237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9e683c55_0_23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9e683c55_0_23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9e683c55_0_23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e683c55_0_16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9e683c55_0_16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e59e683c55_0_1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e59e683c55_0_1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e59e683c55_0_1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framer.com/why-framer/" TargetMode="External"/><Relationship Id="rId5" Type="http://schemas.openxmlformats.org/officeDocument/2006/relationships/hyperlink" Target="https://www.framer.com/moti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framer.com/docs/introduction/" TargetMode="External"/><Relationship Id="rId5" Type="http://schemas.openxmlformats.org/officeDocument/2006/relationships/hyperlink" Target="https://www.framer.com/docs/exampl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ww.framer.com/docs/animation/" TargetMode="External"/><Relationship Id="rId5" Type="http://schemas.openxmlformats.org/officeDocument/2006/relationships/hyperlink" Target="https://www.framer.com/docs/gestur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www.framer.com/docs/examples/#exit-animations" TargetMode="External"/><Relationship Id="rId5" Type="http://schemas.openxmlformats.org/officeDocument/2006/relationships/hyperlink" Target="https://www.framer.com/docs/motionvalue/" TargetMode="External"/><Relationship Id="rId6" Type="http://schemas.openxmlformats.org/officeDocument/2006/relationships/hyperlink" Target="https://www.framer.com/docs/examples/#motionvalu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Framer Motion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애니메이션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60c3992d9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60c3992d9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60c3992d9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Framer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https://www.framer.com/why-framer/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Framer Motion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https://www.framer.com/motion/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5714872ea_0_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5714872ea_0_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5714872ea_0_9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Motion API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https://www.framer.com/docs/introduction/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Examples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https://www.framer.com/docs/examples/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6b1074401_0_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6b1074401_0_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6b1074401_0_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Animation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https://www.framer.com/docs/animation/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Gestures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https://www.framer.com/docs/gestures/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b1074401_0_1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6b1074401_0_1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6b1074401_0_1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Drag Example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https://www.framer.com/docs/examples/#exit-animations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MotionValue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https://www.framer.com/docs/motionvalue/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6"/>
              </a:rPr>
              <a:t>https://www.framer.com/docs/examples/#motionvalues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Framer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Design + Frontend Tool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Framer Motion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Motion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Animation 기능이 들어간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20674" y="90772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407bf3096_1_93"/>
          <p:cNvSpPr/>
          <p:nvPr/>
        </p:nvSpPr>
        <p:spPr>
          <a:xfrm>
            <a:off x="10802674" y="90772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38634" y="94191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Variants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5093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e407bf3096_1_93"/>
          <p:cNvSpPr/>
          <p:nvPr/>
        </p:nvSpPr>
        <p:spPr>
          <a:xfrm>
            <a:off x="10820634" y="94191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Propagation / Orchestration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e407bf3096_1_93"/>
          <p:cNvSpPr/>
          <p:nvPr/>
        </p:nvSpPr>
        <p:spPr>
          <a:xfrm>
            <a:off x="2420674" y="1089672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407bf3096_1_93"/>
          <p:cNvSpPr/>
          <p:nvPr/>
        </p:nvSpPr>
        <p:spPr>
          <a:xfrm>
            <a:off x="10802674" y="1089672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38634" y="1123867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Gestures / MotionValue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32882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e407bf3096_1_93"/>
          <p:cNvSpPr/>
          <p:nvPr/>
        </p:nvSpPr>
        <p:spPr>
          <a:xfrm>
            <a:off x="10820634" y="1123867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편의 기능들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