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j5wZlfDGh3eFFFe810qf4TpSd4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e57628aa0d_0_10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ge57628aa0d_0_10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e57628aa0d_0_1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ge57628aa0d_0_1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e57628aa0d_0_13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ge57628aa0d_0_13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e57628aa0d_0_14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4" name="Google Shape;514;ge57628aa0d_0_14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e7d314f68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ge7d314f68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e7d314f683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3" name="Google Shape;563;ge7d314f683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0" name="Google Shape;59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59c224ec4_0_6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6" name="Google Shape;596;ge59c224ec4_0_6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7d314f683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3" name="Google Shape;603;ge7d314f683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e7d314f683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0" name="Google Shape;610;ge7d314f683_0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57628aa0d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e57628aa0d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57628aa0d_0_3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e57628aa0d_0_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57628aa0d_0_5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e57628aa0d_0_5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57628aa0d_0_6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ge57628aa0d_0_6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57628aa0d_0_6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ge57628aa0d_0_6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57628aa0d_0_7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ge57628aa0d_0_7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57628aa0d_0_8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ge57628aa0d_0_8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57628aa0d_0_9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ge57628aa0d_0_9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7628aa0d_0_23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57628aa0d_0_23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57628aa0d_0_23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57628aa0d_0_23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57628aa0d_0_23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7628aa0d_0_240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57628aa0d_0_240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57628aa0d_0_24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57628aa0d_0_24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57628aa0d_0_24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7628aa0d_0_246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57628aa0d_0_246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57628aa0d_0_24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57628aa0d_0_24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57628aa0d_0_24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7628aa0d_0_25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57628aa0d_0_252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57628aa0d_0_252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57628aa0d_0_25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57628aa0d_0_25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57628aa0d_0_25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7628aa0d_0_259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57628aa0d_0_259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57628aa0d_0_259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57628aa0d_0_259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57628aa0d_0_259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57628aa0d_0_25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57628aa0d_0_25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57628aa0d_0_25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7628aa0d_0_26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57628aa0d_0_26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57628aa0d_0_26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57628aa0d_0_26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7628aa0d_0_2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57628aa0d_0_2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57628aa0d_0_2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7628aa0d_0_277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57628aa0d_0_277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57628aa0d_0_277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57628aa0d_0_27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57628aa0d_0_27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57628aa0d_0_27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7628aa0d_0_284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57628aa0d_0_284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57628aa0d_0_284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57628aa0d_0_28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57628aa0d_0_28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57628aa0d_0_28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7628aa0d_0_29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57628aa0d_0_291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57628aa0d_0_29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57628aa0d_0_29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57628aa0d_0_29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7628aa0d_0_297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57628aa0d_0_297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57628aa0d_0_29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57628aa0d_0_29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57628aa0d_0_29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57628aa0d_0_142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e57628aa0d_0_1421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ge57628aa0d_0_142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e57628aa0d_0_142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e57628aa0d_0_142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57628aa0d_0_1427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e57628aa0d_0_1427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74" name="Google Shape;174;ge57628aa0d_0_14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e57628aa0d_0_14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ge57628aa0d_0_14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57628aa0d_0_1433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ge57628aa0d_0_1433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0" name="Google Shape;180;ge57628aa0d_0_143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e57628aa0d_0_143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ge57628aa0d_0_143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57628aa0d_0_1439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e57628aa0d_0_1439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ge57628aa0d_0_1439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ge57628aa0d_0_143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e57628aa0d_0_143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ge57628aa0d_0_143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57628aa0d_0_1446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ge57628aa0d_0_1446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93" name="Google Shape;193;ge57628aa0d_0_1446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ge57628aa0d_0_1446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95" name="Google Shape;195;ge57628aa0d_0_1446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ge57628aa0d_0_144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ge57628aa0d_0_144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e57628aa0d_0_144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57628aa0d_0_1455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ge57628aa0d_0_145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e57628aa0d_0_145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ge57628aa0d_0_145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57628aa0d_0_14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ge57628aa0d_0_14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ge57628aa0d_0_14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57628aa0d_0_1464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ge57628aa0d_0_1464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211" name="Google Shape;211;ge57628aa0d_0_1464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212" name="Google Shape;212;ge57628aa0d_0_146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ge57628aa0d_0_146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ge57628aa0d_0_146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57628aa0d_0_1471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ge57628aa0d_0_1471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ge57628aa0d_0_1471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219" name="Google Shape;219;ge57628aa0d_0_147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ge57628aa0d_0_147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ge57628aa0d_0_147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57628aa0d_0_147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ge57628aa0d_0_1478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ge57628aa0d_0_147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ge57628aa0d_0_147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ge57628aa0d_0_147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57628aa0d_0_1484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ge57628aa0d_0_1484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ge57628aa0d_0_148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ge57628aa0d_0_148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ge57628aa0d_0_148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7628aa0d_0_22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57628aa0d_0_228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57628aa0d_0_22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57628aa0d_0_22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57628aa0d_0_22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57628aa0d_0_1415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ge57628aa0d_0_1415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ge57628aa0d_0_141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ge57628aa0d_0_141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ge57628aa0d_0_141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UI</a:t>
            </a: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라이브러리 정리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지금까지 알게 된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57628aa0d_0_108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e57628aa0d_0_1086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e57628aa0d_0_1086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e57628aa0d_0_1086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Material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ge57628aa0d_0_10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ge57628aa0d_0_1086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구글이 선도한 디자인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e57628aa0d_0_108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Material UI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e57628aa0d_0_108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ge57628aa0d_0_1086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e57628aa0d_0_1086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e57628aa0d_0_1086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다양한 서포트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ge57628aa0d_0_10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e57628aa0d_0_1086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Example Project / Design 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e57628aa0d_0_1086"/>
          <p:cNvSpPr/>
          <p:nvPr/>
        </p:nvSpPr>
        <p:spPr>
          <a:xfrm>
            <a:off x="2420674" y="90772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e57628aa0d_0_1086"/>
          <p:cNvSpPr/>
          <p:nvPr/>
        </p:nvSpPr>
        <p:spPr>
          <a:xfrm>
            <a:off x="10802674" y="90772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e57628aa0d_0_1086"/>
          <p:cNvSpPr/>
          <p:nvPr/>
        </p:nvSpPr>
        <p:spPr>
          <a:xfrm>
            <a:off x="2438634" y="94191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FAQ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ge57628aa0d_0_10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5093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e57628aa0d_0_1086"/>
          <p:cNvSpPr/>
          <p:nvPr/>
        </p:nvSpPr>
        <p:spPr>
          <a:xfrm>
            <a:off x="10820634" y="94191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실무 과정에서 마주할 이슈들 정리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e57628aa0d_0_1086"/>
          <p:cNvSpPr/>
          <p:nvPr/>
        </p:nvSpPr>
        <p:spPr>
          <a:xfrm>
            <a:off x="2420674" y="10896725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e57628aa0d_0_1086"/>
          <p:cNvSpPr/>
          <p:nvPr/>
        </p:nvSpPr>
        <p:spPr>
          <a:xfrm>
            <a:off x="10802674" y="10896725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e57628aa0d_0_1086"/>
          <p:cNvSpPr/>
          <p:nvPr/>
        </p:nvSpPr>
        <p:spPr>
          <a:xfrm>
            <a:off x="2438634" y="1123867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Layout / Theme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ge57628aa0d_0_10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328825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ge57628aa0d_0_1086"/>
          <p:cNvSpPr/>
          <p:nvPr/>
        </p:nvSpPr>
        <p:spPr>
          <a:xfrm>
            <a:off x="10820634" y="1123867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체</a:t>
            </a:r>
            <a:r>
              <a:rPr lang="en-US" sz="3500">
                <a:solidFill>
                  <a:srgbClr val="FFFFFF"/>
                </a:solidFill>
              </a:rPr>
              <a:t>계화 된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e57628aa0d_0_118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e57628aa0d_0_1187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e57628aa0d_0_1187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e57628aa0d_0_1187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API 구성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ge57628aa0d_0_11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ge57628aa0d_0_1187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Components / API / Demo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e57628aa0d_0_1187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Material UI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e57628aa0d_0_118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0" name="Google Shape;470;ge57628aa0d_0_1187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e57628aa0d_0_1187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e57628aa0d_0_1187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makeStyles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ge57628aa0d_0_11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e57628aa0d_0_1187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컴포넌트의 구조를 관장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e57628aa0d_0_1187"/>
          <p:cNvSpPr/>
          <p:nvPr/>
        </p:nvSpPr>
        <p:spPr>
          <a:xfrm>
            <a:off x="2420674" y="90772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e57628aa0d_0_1187"/>
          <p:cNvSpPr/>
          <p:nvPr/>
        </p:nvSpPr>
        <p:spPr>
          <a:xfrm>
            <a:off x="10802674" y="90772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e57628aa0d_0_1187"/>
          <p:cNvSpPr/>
          <p:nvPr/>
        </p:nvSpPr>
        <p:spPr>
          <a:xfrm>
            <a:off x="2438634" y="94191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Virtual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ge57628aa0d_0_11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5093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ge57628aa0d_0_1187"/>
          <p:cNvSpPr/>
          <p:nvPr/>
        </p:nvSpPr>
        <p:spPr>
          <a:xfrm>
            <a:off x="10820634" y="94191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Virtual scroll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e57628aa0d_0_1187"/>
          <p:cNvSpPr/>
          <p:nvPr/>
        </p:nvSpPr>
        <p:spPr>
          <a:xfrm>
            <a:off x="2420674" y="10896725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e57628aa0d_0_1187"/>
          <p:cNvSpPr/>
          <p:nvPr/>
        </p:nvSpPr>
        <p:spPr>
          <a:xfrm>
            <a:off x="10802674" y="10896725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e57628aa0d_0_1187"/>
          <p:cNvSpPr/>
          <p:nvPr/>
        </p:nvSpPr>
        <p:spPr>
          <a:xfrm>
            <a:off x="2438634" y="1123867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System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83" name="Google Shape;483;ge57628aa0d_0_11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328825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ge57628aa0d_0_1187"/>
          <p:cNvSpPr/>
          <p:nvPr/>
        </p:nvSpPr>
        <p:spPr>
          <a:xfrm>
            <a:off x="10820634" y="1123867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순수한 커스텀 컴포넌트 생성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57628aa0d_0_138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e57628aa0d_0_1389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e57628aa0d_0_1389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e57628aa0d_0_1389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컴포넌트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ge57628aa0d_0_13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ge57628aa0d_0_1389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자체를 제공하진 않음(유료)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e57628aa0d_0_1389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Tailwind CSS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e57628aa0d_0_138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e57628aa0d_0_1389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e57628aa0d_0_1389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e57628aa0d_0_1389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ge57628aa0d_0_13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e57628aa0d_0_1389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스타일 요소를 모두 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e57628aa0d_0_1389"/>
          <p:cNvSpPr/>
          <p:nvPr/>
        </p:nvSpPr>
        <p:spPr>
          <a:xfrm>
            <a:off x="2420674" y="90772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e57628aa0d_0_1389"/>
          <p:cNvSpPr/>
          <p:nvPr/>
        </p:nvSpPr>
        <p:spPr>
          <a:xfrm>
            <a:off x="10802674" y="90772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e57628aa0d_0_1389"/>
          <p:cNvSpPr/>
          <p:nvPr/>
        </p:nvSpPr>
        <p:spPr>
          <a:xfrm>
            <a:off x="2438634" y="94191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Tiny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Google Shape;505;ge57628aa0d_0_13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5093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ge57628aa0d_0_1389"/>
          <p:cNvSpPr/>
          <p:nvPr/>
        </p:nvSpPr>
        <p:spPr>
          <a:xfrm>
            <a:off x="10820634" y="94191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빌드할때는 사용하는 class만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e57628aa0d_0_1389"/>
          <p:cNvSpPr/>
          <p:nvPr/>
        </p:nvSpPr>
        <p:spPr>
          <a:xfrm>
            <a:off x="2420674" y="10896725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e57628aa0d_0_1389"/>
          <p:cNvSpPr/>
          <p:nvPr/>
        </p:nvSpPr>
        <p:spPr>
          <a:xfrm>
            <a:off x="10802674" y="10896725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e57628aa0d_0_1389"/>
          <p:cNvSpPr/>
          <p:nvPr/>
        </p:nvSpPr>
        <p:spPr>
          <a:xfrm>
            <a:off x="2438634" y="1123867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Intelli Sense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Google Shape;510;ge57628aa0d_0_13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328825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ge57628aa0d_0_1389"/>
          <p:cNvSpPr/>
          <p:nvPr/>
        </p:nvSpPr>
        <p:spPr>
          <a:xfrm>
            <a:off x="10820634" y="1123867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VS code extension 제공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57628aa0d_0_149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e57628aa0d_0_1490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e57628aa0d_0_1490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e57628aa0d_0_1490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Utility First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ge57628aa0d_0_14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ge57628aa0d_0_1490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클래스 이름 생성 X / CSS 추가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e57628aa0d_0_149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Tailwind CSS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e57628aa0d_0_149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4" name="Google Shape;524;ge57628aa0d_0_1490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e57628aa0d_0_1490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e57628aa0d_0_1490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다크모드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7" name="Google Shape;527;ge57628aa0d_0_14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ge57628aa0d_0_1490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대응 용이(media / class)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e57628aa0d_0_1490"/>
          <p:cNvSpPr/>
          <p:nvPr/>
        </p:nvSpPr>
        <p:spPr>
          <a:xfrm>
            <a:off x="2420674" y="90772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e57628aa0d_0_1490"/>
          <p:cNvSpPr/>
          <p:nvPr/>
        </p:nvSpPr>
        <p:spPr>
          <a:xfrm>
            <a:off x="10802674" y="90772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e57628aa0d_0_1490"/>
          <p:cNvSpPr/>
          <p:nvPr/>
        </p:nvSpPr>
        <p:spPr>
          <a:xfrm>
            <a:off x="2438634" y="94191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Customize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ge57628aa0d_0_14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5093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ge57628aa0d_0_1490"/>
          <p:cNvSpPr/>
          <p:nvPr/>
        </p:nvSpPr>
        <p:spPr>
          <a:xfrm>
            <a:off x="10820634" y="94191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configuration 차원에서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e57628aa0d_0_1490"/>
          <p:cNvSpPr/>
          <p:nvPr/>
        </p:nvSpPr>
        <p:spPr>
          <a:xfrm>
            <a:off x="2420674" y="10896725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e57628aa0d_0_1490"/>
          <p:cNvSpPr/>
          <p:nvPr/>
        </p:nvSpPr>
        <p:spPr>
          <a:xfrm>
            <a:off x="10802674" y="10896725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e57628aa0d_0_1490"/>
          <p:cNvSpPr/>
          <p:nvPr/>
        </p:nvSpPr>
        <p:spPr>
          <a:xfrm>
            <a:off x="2438634" y="1123867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대부분의  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7" name="Google Shape;537;ge57628aa0d_0_14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328825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ge57628aa0d_0_1490"/>
          <p:cNvSpPr/>
          <p:nvPr/>
        </p:nvSpPr>
        <p:spPr>
          <a:xfrm>
            <a:off x="10820634" y="1123867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커버함 (but 예제는 아쉽…)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e7d314f683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e7d314f683_0_0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e7d314f683_0_0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e7d314f683_0_0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좀 더 나은 애니메이션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7" name="Google Shape;547;ge7d314f68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ge7d314f683_0_0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물리엔진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e7d314f683_0_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 spring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e7d314f683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1" name="Google Shape;551;ge7d314f683_0_0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e7d314f683_0_0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e7d314f683_0_0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hooks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ge7d314f68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ge7d314f683_0_0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use{*}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e7d314f683_0_0"/>
          <p:cNvSpPr/>
          <p:nvPr/>
        </p:nvSpPr>
        <p:spPr>
          <a:xfrm>
            <a:off x="2420674" y="90772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e7d314f683_0_0"/>
          <p:cNvSpPr/>
          <p:nvPr/>
        </p:nvSpPr>
        <p:spPr>
          <a:xfrm>
            <a:off x="10802674" y="90772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e7d314f683_0_0"/>
          <p:cNvSpPr/>
          <p:nvPr/>
        </p:nvSpPr>
        <p:spPr>
          <a:xfrm>
            <a:off x="2438634" y="94191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animated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ge7d314f68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5093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ge7d314f683_0_0"/>
          <p:cNvSpPr/>
          <p:nvPr/>
        </p:nvSpPr>
        <p:spPr>
          <a:xfrm>
            <a:off x="10820634" y="94191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Outside React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e7d314f683_0_9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e7d314f683_0_96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e7d314f683_0_96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e7d314f683_0_96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Framer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ge7d314f683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e7d314f683_0_96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Design + Frontend Tool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e7d314f683_0_9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Framer Motion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e7d314f683_0_9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3" name="Google Shape;573;ge7d314f683_0_96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e7d314f683_0_96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e7d314f683_0_96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Motion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6" name="Google Shape;576;ge7d314f683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ge7d314f683_0_96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Animation 기능이 들어간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e7d314f683_0_96"/>
          <p:cNvSpPr/>
          <p:nvPr/>
        </p:nvSpPr>
        <p:spPr>
          <a:xfrm>
            <a:off x="2420674" y="90772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e7d314f683_0_96"/>
          <p:cNvSpPr/>
          <p:nvPr/>
        </p:nvSpPr>
        <p:spPr>
          <a:xfrm>
            <a:off x="10802674" y="90772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e7d314f683_0_96"/>
          <p:cNvSpPr/>
          <p:nvPr/>
        </p:nvSpPr>
        <p:spPr>
          <a:xfrm>
            <a:off x="2438634" y="94191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Variants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1" name="Google Shape;581;ge7d314f683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5093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ge7d314f683_0_96"/>
          <p:cNvSpPr/>
          <p:nvPr/>
        </p:nvSpPr>
        <p:spPr>
          <a:xfrm>
            <a:off x="10820634" y="94191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Propagation / Orchestration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e7d314f683_0_96"/>
          <p:cNvSpPr/>
          <p:nvPr/>
        </p:nvSpPr>
        <p:spPr>
          <a:xfrm>
            <a:off x="2420674" y="10896725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e7d314f683_0_96"/>
          <p:cNvSpPr/>
          <p:nvPr/>
        </p:nvSpPr>
        <p:spPr>
          <a:xfrm>
            <a:off x="10802674" y="10896725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e7d314f683_0_96"/>
          <p:cNvSpPr/>
          <p:nvPr/>
        </p:nvSpPr>
        <p:spPr>
          <a:xfrm>
            <a:off x="2438634" y="1123867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Gestures / </a:t>
            </a:r>
            <a:r>
              <a:rPr lang="en-US" sz="3500">
                <a:solidFill>
                  <a:srgbClr val="7391FF"/>
                </a:solidFill>
              </a:rPr>
              <a:t>MotionValue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6" name="Google Shape;586;ge7d314f683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328825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ge7d314f683_0_96"/>
          <p:cNvSpPr/>
          <p:nvPr/>
        </p:nvSpPr>
        <p:spPr>
          <a:xfrm>
            <a:off x="10820634" y="1123867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편의 기능들 제공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3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새로운 </a:t>
            </a: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라이브러리</a:t>
            </a:r>
            <a:r>
              <a:rPr b="1" lang="en-US" sz="7500">
                <a:solidFill>
                  <a:schemeClr val="dk1"/>
                </a:solidFill>
              </a:rPr>
              <a:t> 적용</a:t>
            </a:r>
            <a:endParaRPr b="1" i="0" sz="7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4000">
                <a:solidFill>
                  <a:schemeClr val="dk1"/>
                </a:solidFill>
              </a:rPr>
              <a:t>UI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e59c224ec4_0_69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e59c224ec4_0_69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새로운 라이브러리를 적용하는 경험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필요에 따라서 라이브러리를 찾고(alternatives *)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공식 문서로 라이브러리에 대해 파악하고(Introduction)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공식 문서 따라 설치하고(Installation)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공식 문서 예제(Examples) 따라해보고 api 문서 보고 적용해본다.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특별할 게 없다.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600" name="Google Shape;600;ge59c224ec4_0_69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e7d314f683_0_19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e7d314f683_0_19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7" name="Google Shape;607;ge7d314f683_0_19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특별할 게 없다 === 강의를 듣는다고 끝나는 게 아니다.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라이브러리의 트렌드 또한 빠르게 변한다.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2년전에 당연했던 선택들이 지금은 당연하지 않다.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결국 스스로 새로운 라이브러리를 적용해보는 능력(경험 / 짬)이 관건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e7d314f683_0_2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e7d314f683_0_2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4" name="Google Shape;614;ge7d314f683_0_20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라이브러리의 적용은 정답이 없다.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맞는 것도 없지만 틀린 것도 없다.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만든 이의 설명과 가이드에 따라 내 프로젝트에 적용하는 것으로 성공적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계속 시도 / 반복 시도 / 새로운 기술에 대한 호기심과 궁금증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Just do it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57628aa0d_0_20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e57628aa0d_0_202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e57628aa0d_0_202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e57628aa0d_0_202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UI 라이브러리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ge57628aa0d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e57628aa0d_0_202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스타일링 된 컴포넌트 제공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e57628aa0d_0_202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Onsen UI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e57628aa0d_0_20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e57628aa0d_0_202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e57628aa0d_0_202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e57628aa0d_0_202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기본적인 기능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e57628aa0d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e57628aa0d_0_202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제공(ex. Action Sheet)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e57628aa0d_0_202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e57628aa0d_0_202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e57628aa0d_0_202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JS / Vue / React / Angular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e57628aa0d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e57628aa0d_0_202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모두 서포트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e57628aa0d_0_202"/>
          <p:cNvSpPr/>
          <p:nvPr/>
        </p:nvSpPr>
        <p:spPr>
          <a:xfrm>
            <a:off x="2420674" y="11150025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e57628aa0d_0_202"/>
          <p:cNvSpPr/>
          <p:nvPr/>
        </p:nvSpPr>
        <p:spPr>
          <a:xfrm>
            <a:off x="10802674" y="11150025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e57628aa0d_0_202"/>
          <p:cNvSpPr/>
          <p:nvPr/>
        </p:nvSpPr>
        <p:spPr>
          <a:xfrm>
            <a:off x="2438634" y="1149197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모바일 대응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ge57628aa0d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582125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e57628aa0d_0_202"/>
          <p:cNvSpPr/>
          <p:nvPr/>
        </p:nvSpPr>
        <p:spPr>
          <a:xfrm>
            <a:off x="10820634" y="1149197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안드로이드 / 아이폰 대응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57628aa0d_0_3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e57628aa0d_0_3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e57628aa0d_0_3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e57628aa0d_0_3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다양한 컴포넌트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ge57628aa0d_0_3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e57628aa0d_0_3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모바일 케이스 대응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e57628aa0d_0_3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Onsen UI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e57628aa0d_0_3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ge57628aa0d_0_30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e57628aa0d_0_30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아이콘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ge57628aa0d_0_3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e57628aa0d_0_303"/>
          <p:cNvSpPr/>
          <p:nvPr/>
        </p:nvSpPr>
        <p:spPr>
          <a:xfrm>
            <a:off x="10797187" y="7346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e57628aa0d_0_303"/>
          <p:cNvSpPr/>
          <p:nvPr/>
        </p:nvSpPr>
        <p:spPr>
          <a:xfrm>
            <a:off x="10797171" y="76462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Font Awesome / Ionicons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e57628aa0d_0_303"/>
          <p:cNvSpPr/>
          <p:nvPr/>
        </p:nvSpPr>
        <p:spPr>
          <a:xfrm>
            <a:off x="2496874" y="92109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e57628aa0d_0_303"/>
          <p:cNvSpPr/>
          <p:nvPr/>
        </p:nvSpPr>
        <p:spPr>
          <a:xfrm>
            <a:off x="2514834" y="95529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문서 최신화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ge57628aa0d_0_3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96430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e57628aa0d_0_303"/>
          <p:cNvSpPr/>
          <p:nvPr/>
        </p:nvSpPr>
        <p:spPr>
          <a:xfrm>
            <a:off x="10873387" y="92482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e57628aa0d_0_303"/>
          <p:cNvSpPr/>
          <p:nvPr/>
        </p:nvSpPr>
        <p:spPr>
          <a:xfrm>
            <a:off x="10873371" y="95480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잘 안되는 듯(React에 불친절)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57628aa0d_0_50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e57628aa0d_0_500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e57628aa0d_0_500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e57628aa0d_0_500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ge57628aa0d_0_5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e57628aa0d_0_500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React 베이스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e57628aa0d_0_50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Ant Design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e57628aa0d_0_50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e57628aa0d_0_500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e57628aa0d_0_500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e57628aa0d_0_500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Day.js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ge57628aa0d_0_5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e57628aa0d_0_500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Moment.js 제거 추천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e57628aa0d_0_500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e57628aa0d_0_500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e57628aa0d_0_500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Design 철학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ge57628aa0d_0_5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e57628aa0d_0_500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단순한 컴포넌트 제공 + @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e57628aa0d_0_500"/>
          <p:cNvSpPr/>
          <p:nvPr/>
        </p:nvSpPr>
        <p:spPr>
          <a:xfrm>
            <a:off x="2420674" y="11150025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e57628aa0d_0_500"/>
          <p:cNvSpPr/>
          <p:nvPr/>
        </p:nvSpPr>
        <p:spPr>
          <a:xfrm>
            <a:off x="10802674" y="11150025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e57628aa0d_0_500"/>
          <p:cNvSpPr/>
          <p:nvPr/>
        </p:nvSpPr>
        <p:spPr>
          <a:xfrm>
            <a:off x="2438634" y="1149197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Typography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ge57628aa0d_0_5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582125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e57628aa0d_0_500"/>
          <p:cNvSpPr/>
          <p:nvPr/>
        </p:nvSpPr>
        <p:spPr>
          <a:xfrm>
            <a:off x="10820634" y="1149197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다양한 사이즈의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57628aa0d_0_60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e57628aa0d_0_601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e57628aa0d_0_601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e57628aa0d_0_601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ge57628aa0d_0_6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e57628aa0d_0_601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화면 구조를 간편하게 배치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e57628aa0d_0_601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Ant Design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e57628aa0d_0_60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ge57628aa0d_0_601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e57628aa0d_0_601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e57628aa0d_0_601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다양한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ge57628aa0d_0_6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e57628aa0d_0_601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복붙만으로 화면 구성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e57628aa0d_0_601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e57628aa0d_0_601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e57628aa0d_0_601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문서를 읽는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ge57628aa0d_0_6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e57628aa0d_0_601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익히기 좋음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57628aa0d_0_69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e57628aa0d_0_697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e57628aa0d_0_697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e57628aa0d_0_697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Semantic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ge57628aa0d_0_6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e57628aa0d_0_697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웹 접근성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e57628aa0d_0_697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 Semantic UI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e57628aa0d_0_69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ge57628aa0d_0_697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e57628aa0d_0_697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e57628aa0d_0_697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JQuery 기반 Semantic 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ge57628aa0d_0_6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e57628aa0d_0_697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리액트용으로 제공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e57628aa0d_0_697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e57628aa0d_0_697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e57628aa0d_0_697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Try 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ge57628aa0d_0_6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e57628aa0d_0_697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변경을 바로 확인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e57628aa0d_0_697"/>
          <p:cNvSpPr/>
          <p:nvPr/>
        </p:nvSpPr>
        <p:spPr>
          <a:xfrm>
            <a:off x="2438624" y="11150025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e57628aa0d_0_697"/>
          <p:cNvSpPr/>
          <p:nvPr/>
        </p:nvSpPr>
        <p:spPr>
          <a:xfrm>
            <a:off x="10820624" y="11150025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e57628aa0d_0_697"/>
          <p:cNvSpPr/>
          <p:nvPr/>
        </p:nvSpPr>
        <p:spPr>
          <a:xfrm>
            <a:off x="2456584" y="1149197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as props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ge57628aa0d_0_6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688" y="11582125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e57628aa0d_0_697"/>
          <p:cNvSpPr/>
          <p:nvPr/>
        </p:nvSpPr>
        <p:spPr>
          <a:xfrm>
            <a:off x="10838584" y="1149197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Semantic 한 tag 사용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57628aa0d_0_79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e57628aa0d_0_798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e57628aa0d_0_798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e57628aa0d_0_798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Comment / Feed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ge57628aa0d_0_7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e57628aa0d_0_798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다 만들어서 제공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e57628aa0d_0_798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React Semantic UI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e57628aa0d_0_79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ge57628aa0d_0_798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e57628aa0d_0_798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e57628aa0d_0_798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다양한 컴포넌트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ge57628aa0d_0_7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e57628aa0d_0_798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웹 서비스 구성에 필요한 거의 모든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e57628aa0d_0_798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e57628aa0d_0_798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e57628aa0d_0_798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여러 컴포넌트 조합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ge57628aa0d_0_7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e57628aa0d_0_798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visibility + progress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57628aa0d_0_89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e57628aa0d_0_894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e57628aa0d_0_894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e57628aa0d_0_894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반응형 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ge57628aa0d_0_8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e57628aa0d_0_894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xs / md / lg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e57628aa0d_0_894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React </a:t>
            </a:r>
            <a:r>
              <a:rPr lang="en-US" sz="4500">
                <a:solidFill>
                  <a:srgbClr val="53585F"/>
                </a:solidFill>
              </a:rPr>
              <a:t>Bootstrap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e57628aa0d_0_89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ge57628aa0d_0_894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e57628aa0d_0_894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e57628aa0d_0_894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ge57628aa0d_0_8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e57628aa0d_0_894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@import 해서 쓸 수 있음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e57628aa0d_0_894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e57628aa0d_0_894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e57628aa0d_0_894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익숙한 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ge57628aa0d_0_8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ge57628aa0d_0_894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Bootstrap 을 그대로 가져옴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57628aa0d_0_99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e57628aa0d_0_990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e57628aa0d_0_990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e57628aa0d_0_990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컬러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ge57628aa0d_0_9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ge57628aa0d_0_990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통일성 있음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e57628aa0d_0_99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React Bootstrap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e57628aa0d_0_99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ge57628aa0d_0_990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e57628aa0d_0_990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e57628aa0d_0_990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Admin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ge57628aa0d_0_9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e57628aa0d_0_990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Admin 페이지에서 자주 본 스타일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e57628aa0d_0_990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e57628aa0d_0_990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e57628aa0d_0_990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Utilities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ge57628aa0d_0_9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e57628aa0d_0_990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Transitions / Ratio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